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15.jpg" ContentType="image/jpg"/>
  <Override PartName="/ppt/media/image32.jpg" ContentType="image/jpg"/>
  <Override PartName="/ppt/media/image38.jpg" ContentType="image/jpg"/>
  <Override PartName="/ppt/media/image45.jpg" ContentType="image/jpg"/>
  <Override PartName="/ppt/media/image53.jpg" ContentType="image/jpg"/>
  <Override PartName="/ppt/media/image55.jpg" ContentType="image/jpg"/>
  <Override PartName="/ppt/media/image67.jpg" ContentType="image/jpg"/>
  <Override PartName="/ppt/media/image79.jpg" ContentType="image/jpg"/>
  <Override PartName="/ppt/media/image88.jpg" ContentType="image/jpg"/>
  <Override PartName="/ppt/media/image89.jpg" ContentType="image/jpg"/>
  <Override PartName="/ppt/media/image95.jpg" ContentType="image/jpg"/>
  <Override PartName="/ppt/media/image99.jpg" ContentType="image/jpg"/>
  <Override PartName="/ppt/media/image105.jpg" ContentType="image/jpg"/>
  <Override PartName="/ppt/media/image111.jpg" ContentType="image/jpg"/>
  <Override PartName="/ppt/media/image131.jpg" ContentType="image/jp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6" r:id="rId2"/>
  </p:sldMasterIdLst>
  <p:notesMasterIdLst>
    <p:notesMasterId r:id="rId17"/>
  </p:notesMasterIdLst>
  <p:sldIdLst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12192000" cy="6858000"/>
  <p:embeddedFontLst>
    <p:embeddedFont>
      <p:font typeface="Grammarsaurus" pitchFamily="2" charset="0"/>
      <p:regular r:id="rId18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17" d="100"/>
          <a:sy n="117" d="100"/>
        </p:scale>
        <p:origin x="288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77683-5D57-D340-A97A-E8E2A7442CD9}" type="datetimeFigureOut">
              <a:rPr lang="en-PK" smtClean="0"/>
              <a:t>03/10/2025</a:t>
            </a:fld>
            <a:endParaRPr lang="en-P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P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6A6339-885B-3A4A-A269-8A1A7A5624C2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852252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:notes"/>
          <p:cNvSpPr txBox="1">
            <a:spLocks noGrp="1"/>
          </p:cNvSpPr>
          <p:nvPr>
            <p:ph type="body" idx="1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003D4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2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2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2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5456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3D4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8"/>
          <p:cNvSpPr txBox="1">
            <a:spLocks noGrp="1"/>
          </p:cNvSpPr>
          <p:nvPr>
            <p:ph type="title"/>
          </p:nvPr>
        </p:nvSpPr>
        <p:spPr>
          <a:xfrm>
            <a:off x="5246414" y="189550"/>
            <a:ext cx="1699171" cy="5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150" b="1" i="0">
                <a:solidFill>
                  <a:srgbClr val="1D1D1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8"/>
          <p:cNvSpPr txBox="1">
            <a:spLocks noGrp="1"/>
          </p:cNvSpPr>
          <p:nvPr>
            <p:ph type="body" idx="1"/>
          </p:nvPr>
        </p:nvSpPr>
        <p:spPr>
          <a:xfrm>
            <a:off x="2292061" y="2516544"/>
            <a:ext cx="7548880" cy="1417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>
                <a:solidFill>
                  <a:srgbClr val="ECF8F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38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8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8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4004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9"/>
          <p:cNvSpPr txBox="1">
            <a:spLocks noGrp="1"/>
          </p:cNvSpPr>
          <p:nvPr>
            <p:ph type="ctrTitle"/>
          </p:nvPr>
        </p:nvSpPr>
        <p:spPr>
          <a:xfrm>
            <a:off x="1967185" y="1125808"/>
            <a:ext cx="6342380" cy="1473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150" b="1" i="0">
                <a:solidFill>
                  <a:srgbClr val="1D1D1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9"/>
          <p:cNvSpPr txBox="1">
            <a:spLocks noGrp="1"/>
          </p:cNvSpPr>
          <p:nvPr>
            <p:ph type="subTitle" idx="1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>
                <a:solidFill>
                  <a:srgbClr val="ECF8F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9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9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9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6791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>
  <p:cSld name="Two Content">
    <p:bg>
      <p:bgPr>
        <a:solidFill>
          <a:schemeClr val="lt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0"/>
          <p:cNvSpPr/>
          <p:nvPr/>
        </p:nvSpPr>
        <p:spPr>
          <a:xfrm>
            <a:off x="7664640" y="5037328"/>
            <a:ext cx="1387475" cy="756920"/>
          </a:xfrm>
          <a:custGeom>
            <a:avLst/>
            <a:gdLst/>
            <a:ahLst/>
            <a:cxnLst/>
            <a:rect l="l" t="t" r="r" b="b"/>
            <a:pathLst>
              <a:path w="1387475" h="756920" extrusionOk="0">
                <a:moveTo>
                  <a:pt x="1387360" y="0"/>
                </a:moveTo>
                <a:lnTo>
                  <a:pt x="0" y="0"/>
                </a:lnTo>
                <a:lnTo>
                  <a:pt x="0" y="756742"/>
                </a:lnTo>
                <a:lnTo>
                  <a:pt x="1387360" y="756742"/>
                </a:lnTo>
                <a:lnTo>
                  <a:pt x="1387360" y="0"/>
                </a:lnTo>
                <a:close/>
              </a:path>
            </a:pathLst>
          </a:custGeom>
          <a:solidFill>
            <a:srgbClr val="ACE179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pic>
        <p:nvPicPr>
          <p:cNvPr id="25" name="Google Shape;25;p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1403" cy="6846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1402" cy="6846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51368" y="0"/>
            <a:ext cx="4240034" cy="2823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4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55193" y="0"/>
            <a:ext cx="4115317" cy="25419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4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3222713"/>
            <a:ext cx="3175146" cy="3623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4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0" y="3325495"/>
            <a:ext cx="2894093" cy="352110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40"/>
          <p:cNvSpPr/>
          <p:nvPr/>
        </p:nvSpPr>
        <p:spPr>
          <a:xfrm>
            <a:off x="219739" y="309158"/>
            <a:ext cx="11717655" cy="6250305"/>
          </a:xfrm>
          <a:custGeom>
            <a:avLst/>
            <a:gdLst/>
            <a:ahLst/>
            <a:cxnLst/>
            <a:rect l="l" t="t" r="r" b="b"/>
            <a:pathLst>
              <a:path w="11717655" h="6250305" extrusionOk="0">
                <a:moveTo>
                  <a:pt x="11514035" y="0"/>
                </a:moveTo>
                <a:lnTo>
                  <a:pt x="203200" y="0"/>
                </a:lnTo>
                <a:lnTo>
                  <a:pt x="156606" y="5367"/>
                </a:lnTo>
                <a:lnTo>
                  <a:pt x="113835" y="20654"/>
                </a:lnTo>
                <a:lnTo>
                  <a:pt x="76106" y="44642"/>
                </a:lnTo>
                <a:lnTo>
                  <a:pt x="44638" y="76111"/>
                </a:lnTo>
                <a:lnTo>
                  <a:pt x="20652" y="113840"/>
                </a:lnTo>
                <a:lnTo>
                  <a:pt x="5366" y="156610"/>
                </a:lnTo>
                <a:lnTo>
                  <a:pt x="0" y="203200"/>
                </a:lnTo>
                <a:lnTo>
                  <a:pt x="0" y="6046952"/>
                </a:lnTo>
                <a:lnTo>
                  <a:pt x="5366" y="6093546"/>
                </a:lnTo>
                <a:lnTo>
                  <a:pt x="20652" y="6136317"/>
                </a:lnTo>
                <a:lnTo>
                  <a:pt x="44638" y="6174046"/>
                </a:lnTo>
                <a:lnTo>
                  <a:pt x="76106" y="6205513"/>
                </a:lnTo>
                <a:lnTo>
                  <a:pt x="113835" y="6229500"/>
                </a:lnTo>
                <a:lnTo>
                  <a:pt x="156606" y="6244786"/>
                </a:lnTo>
                <a:lnTo>
                  <a:pt x="203200" y="6250152"/>
                </a:lnTo>
                <a:lnTo>
                  <a:pt x="11514035" y="6250152"/>
                </a:lnTo>
                <a:lnTo>
                  <a:pt x="11560629" y="6244786"/>
                </a:lnTo>
                <a:lnTo>
                  <a:pt x="11603400" y="6229500"/>
                </a:lnTo>
                <a:lnTo>
                  <a:pt x="11641129" y="6205513"/>
                </a:lnTo>
                <a:lnTo>
                  <a:pt x="11672596" y="6174046"/>
                </a:lnTo>
                <a:lnTo>
                  <a:pt x="11696583" y="6136317"/>
                </a:lnTo>
                <a:lnTo>
                  <a:pt x="11711869" y="6093546"/>
                </a:lnTo>
                <a:lnTo>
                  <a:pt x="11717235" y="6046952"/>
                </a:lnTo>
                <a:lnTo>
                  <a:pt x="11717235" y="203200"/>
                </a:lnTo>
                <a:lnTo>
                  <a:pt x="11711869" y="156610"/>
                </a:lnTo>
                <a:lnTo>
                  <a:pt x="11696583" y="113840"/>
                </a:lnTo>
                <a:lnTo>
                  <a:pt x="11672596" y="76111"/>
                </a:lnTo>
                <a:lnTo>
                  <a:pt x="11641129" y="44642"/>
                </a:lnTo>
                <a:lnTo>
                  <a:pt x="11603400" y="20654"/>
                </a:lnTo>
                <a:lnTo>
                  <a:pt x="11560629" y="5367"/>
                </a:lnTo>
                <a:lnTo>
                  <a:pt x="1151403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2" name="Google Shape;32;p40"/>
          <p:cNvSpPr/>
          <p:nvPr/>
        </p:nvSpPr>
        <p:spPr>
          <a:xfrm>
            <a:off x="219739" y="309158"/>
            <a:ext cx="11717655" cy="6250305"/>
          </a:xfrm>
          <a:custGeom>
            <a:avLst/>
            <a:gdLst/>
            <a:ahLst/>
            <a:cxnLst/>
            <a:rect l="l" t="t" r="r" b="b"/>
            <a:pathLst>
              <a:path w="11717655" h="6250305" extrusionOk="0">
                <a:moveTo>
                  <a:pt x="11514035" y="6250152"/>
                </a:moveTo>
                <a:lnTo>
                  <a:pt x="203200" y="6250152"/>
                </a:lnTo>
                <a:lnTo>
                  <a:pt x="156606" y="6244786"/>
                </a:lnTo>
                <a:lnTo>
                  <a:pt x="113835" y="6229500"/>
                </a:lnTo>
                <a:lnTo>
                  <a:pt x="76106" y="6205513"/>
                </a:lnTo>
                <a:lnTo>
                  <a:pt x="44638" y="6174046"/>
                </a:lnTo>
                <a:lnTo>
                  <a:pt x="20652" y="6136317"/>
                </a:lnTo>
                <a:lnTo>
                  <a:pt x="5366" y="6093546"/>
                </a:lnTo>
                <a:lnTo>
                  <a:pt x="0" y="6046952"/>
                </a:lnTo>
                <a:lnTo>
                  <a:pt x="0" y="203200"/>
                </a:lnTo>
                <a:lnTo>
                  <a:pt x="5366" y="156610"/>
                </a:lnTo>
                <a:lnTo>
                  <a:pt x="20652" y="113840"/>
                </a:lnTo>
                <a:lnTo>
                  <a:pt x="44638" y="76111"/>
                </a:lnTo>
                <a:lnTo>
                  <a:pt x="76106" y="44642"/>
                </a:lnTo>
                <a:lnTo>
                  <a:pt x="113835" y="20654"/>
                </a:lnTo>
                <a:lnTo>
                  <a:pt x="156606" y="5367"/>
                </a:lnTo>
                <a:lnTo>
                  <a:pt x="203200" y="0"/>
                </a:lnTo>
                <a:lnTo>
                  <a:pt x="11514035" y="0"/>
                </a:lnTo>
                <a:lnTo>
                  <a:pt x="11560629" y="5367"/>
                </a:lnTo>
                <a:lnTo>
                  <a:pt x="11603400" y="20654"/>
                </a:lnTo>
                <a:lnTo>
                  <a:pt x="11641129" y="44642"/>
                </a:lnTo>
                <a:lnTo>
                  <a:pt x="11672596" y="76111"/>
                </a:lnTo>
                <a:lnTo>
                  <a:pt x="11696583" y="113840"/>
                </a:lnTo>
                <a:lnTo>
                  <a:pt x="11711869" y="156610"/>
                </a:lnTo>
                <a:lnTo>
                  <a:pt x="11717235" y="203200"/>
                </a:lnTo>
                <a:lnTo>
                  <a:pt x="11717235" y="6046952"/>
                </a:lnTo>
                <a:lnTo>
                  <a:pt x="11711869" y="6093546"/>
                </a:lnTo>
                <a:lnTo>
                  <a:pt x="11696583" y="6136317"/>
                </a:lnTo>
                <a:lnTo>
                  <a:pt x="11672596" y="6174046"/>
                </a:lnTo>
                <a:lnTo>
                  <a:pt x="11641129" y="6205513"/>
                </a:lnTo>
                <a:lnTo>
                  <a:pt x="11603400" y="6229500"/>
                </a:lnTo>
                <a:lnTo>
                  <a:pt x="11560629" y="6244786"/>
                </a:lnTo>
                <a:lnTo>
                  <a:pt x="11514035" y="6250152"/>
                </a:lnTo>
                <a:close/>
              </a:path>
            </a:pathLst>
          </a:custGeom>
          <a:noFill/>
          <a:ln w="12675" cap="flat" cmpd="sng">
            <a:solidFill>
              <a:srgbClr val="05142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3" name="Google Shape;33;p40"/>
          <p:cNvSpPr/>
          <p:nvPr/>
        </p:nvSpPr>
        <p:spPr>
          <a:xfrm>
            <a:off x="4964439" y="6334305"/>
            <a:ext cx="2228850" cy="344805"/>
          </a:xfrm>
          <a:custGeom>
            <a:avLst/>
            <a:gdLst/>
            <a:ahLst/>
            <a:cxnLst/>
            <a:rect l="l" t="t" r="r" b="b"/>
            <a:pathLst>
              <a:path w="2228850" h="344804" extrusionOk="0">
                <a:moveTo>
                  <a:pt x="2108860" y="0"/>
                </a:moveTo>
                <a:lnTo>
                  <a:pt x="119976" y="0"/>
                </a:lnTo>
                <a:lnTo>
                  <a:pt x="73391" y="9466"/>
                </a:lnTo>
                <a:lnTo>
                  <a:pt x="35242" y="35240"/>
                </a:lnTo>
                <a:lnTo>
                  <a:pt x="9466" y="73385"/>
                </a:lnTo>
                <a:lnTo>
                  <a:pt x="0" y="119964"/>
                </a:lnTo>
                <a:lnTo>
                  <a:pt x="0" y="224485"/>
                </a:lnTo>
                <a:lnTo>
                  <a:pt x="9466" y="271070"/>
                </a:lnTo>
                <a:lnTo>
                  <a:pt x="35242" y="309219"/>
                </a:lnTo>
                <a:lnTo>
                  <a:pt x="73391" y="334995"/>
                </a:lnTo>
                <a:lnTo>
                  <a:pt x="119976" y="344462"/>
                </a:lnTo>
                <a:lnTo>
                  <a:pt x="2108860" y="344462"/>
                </a:lnTo>
                <a:lnTo>
                  <a:pt x="2155445" y="334995"/>
                </a:lnTo>
                <a:lnTo>
                  <a:pt x="2193594" y="309219"/>
                </a:lnTo>
                <a:lnTo>
                  <a:pt x="2219370" y="271070"/>
                </a:lnTo>
                <a:lnTo>
                  <a:pt x="2228837" y="224485"/>
                </a:lnTo>
                <a:lnTo>
                  <a:pt x="2228837" y="119964"/>
                </a:lnTo>
                <a:lnTo>
                  <a:pt x="2219370" y="73385"/>
                </a:lnTo>
                <a:lnTo>
                  <a:pt x="2193594" y="35240"/>
                </a:lnTo>
                <a:lnTo>
                  <a:pt x="2155445" y="9466"/>
                </a:lnTo>
                <a:lnTo>
                  <a:pt x="2108860" y="0"/>
                </a:lnTo>
                <a:close/>
              </a:path>
            </a:pathLst>
          </a:custGeom>
          <a:solidFill>
            <a:srgbClr val="7E862C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4" name="Google Shape;34;p40"/>
          <p:cNvSpPr/>
          <p:nvPr/>
        </p:nvSpPr>
        <p:spPr>
          <a:xfrm>
            <a:off x="4964439" y="6334305"/>
            <a:ext cx="2228850" cy="344805"/>
          </a:xfrm>
          <a:custGeom>
            <a:avLst/>
            <a:gdLst/>
            <a:ahLst/>
            <a:cxnLst/>
            <a:rect l="l" t="t" r="r" b="b"/>
            <a:pathLst>
              <a:path w="2228850" h="344804" extrusionOk="0">
                <a:moveTo>
                  <a:pt x="2108860" y="344462"/>
                </a:moveTo>
                <a:lnTo>
                  <a:pt x="119976" y="344462"/>
                </a:lnTo>
                <a:lnTo>
                  <a:pt x="73391" y="334995"/>
                </a:lnTo>
                <a:lnTo>
                  <a:pt x="35242" y="309219"/>
                </a:lnTo>
                <a:lnTo>
                  <a:pt x="9466" y="271070"/>
                </a:lnTo>
                <a:lnTo>
                  <a:pt x="0" y="224485"/>
                </a:lnTo>
                <a:lnTo>
                  <a:pt x="0" y="119964"/>
                </a:lnTo>
                <a:lnTo>
                  <a:pt x="9466" y="73385"/>
                </a:lnTo>
                <a:lnTo>
                  <a:pt x="35242" y="35240"/>
                </a:lnTo>
                <a:lnTo>
                  <a:pt x="73391" y="9466"/>
                </a:lnTo>
                <a:lnTo>
                  <a:pt x="119976" y="0"/>
                </a:lnTo>
                <a:lnTo>
                  <a:pt x="2108860" y="0"/>
                </a:lnTo>
                <a:lnTo>
                  <a:pt x="2155445" y="9466"/>
                </a:lnTo>
                <a:lnTo>
                  <a:pt x="2193594" y="35240"/>
                </a:lnTo>
                <a:lnTo>
                  <a:pt x="2219370" y="73385"/>
                </a:lnTo>
                <a:lnTo>
                  <a:pt x="2228837" y="119964"/>
                </a:lnTo>
                <a:lnTo>
                  <a:pt x="2228837" y="224485"/>
                </a:lnTo>
                <a:lnTo>
                  <a:pt x="2219370" y="271070"/>
                </a:lnTo>
                <a:lnTo>
                  <a:pt x="2193594" y="309219"/>
                </a:lnTo>
                <a:lnTo>
                  <a:pt x="2155445" y="334995"/>
                </a:lnTo>
                <a:lnTo>
                  <a:pt x="2108860" y="344462"/>
                </a:lnTo>
                <a:close/>
              </a:path>
            </a:pathLst>
          </a:custGeom>
          <a:noFill/>
          <a:ln w="12700" cap="flat" cmpd="sng">
            <a:solidFill>
              <a:srgbClr val="05142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pic>
        <p:nvPicPr>
          <p:cNvPr id="35" name="Google Shape;35;p40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049032" y="6373876"/>
            <a:ext cx="269104" cy="266153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40"/>
          <p:cNvSpPr/>
          <p:nvPr/>
        </p:nvSpPr>
        <p:spPr>
          <a:xfrm>
            <a:off x="1724567" y="1041312"/>
            <a:ext cx="8550275" cy="1622425"/>
          </a:xfrm>
          <a:custGeom>
            <a:avLst/>
            <a:gdLst/>
            <a:ahLst/>
            <a:cxnLst/>
            <a:rect l="l" t="t" r="r" b="b"/>
            <a:pathLst>
              <a:path w="8550275" h="1622425" extrusionOk="0">
                <a:moveTo>
                  <a:pt x="8516708" y="0"/>
                </a:moveTo>
                <a:lnTo>
                  <a:pt x="33223" y="0"/>
                </a:lnTo>
                <a:lnTo>
                  <a:pt x="20327" y="2620"/>
                </a:lnTo>
                <a:lnTo>
                  <a:pt x="9763" y="9756"/>
                </a:lnTo>
                <a:lnTo>
                  <a:pt x="2622" y="20316"/>
                </a:lnTo>
                <a:lnTo>
                  <a:pt x="0" y="33210"/>
                </a:lnTo>
                <a:lnTo>
                  <a:pt x="0" y="1588668"/>
                </a:lnTo>
                <a:lnTo>
                  <a:pt x="2622" y="1601569"/>
                </a:lnTo>
                <a:lnTo>
                  <a:pt x="9763" y="1612133"/>
                </a:lnTo>
                <a:lnTo>
                  <a:pt x="20327" y="1619270"/>
                </a:lnTo>
                <a:lnTo>
                  <a:pt x="33223" y="1621891"/>
                </a:lnTo>
                <a:lnTo>
                  <a:pt x="8516708" y="1621891"/>
                </a:lnTo>
                <a:lnTo>
                  <a:pt x="8529609" y="1619270"/>
                </a:lnTo>
                <a:lnTo>
                  <a:pt x="8540173" y="1612133"/>
                </a:lnTo>
                <a:lnTo>
                  <a:pt x="8547310" y="1601569"/>
                </a:lnTo>
                <a:lnTo>
                  <a:pt x="8549932" y="1588668"/>
                </a:lnTo>
                <a:lnTo>
                  <a:pt x="8549932" y="33210"/>
                </a:lnTo>
                <a:lnTo>
                  <a:pt x="8547310" y="20316"/>
                </a:lnTo>
                <a:lnTo>
                  <a:pt x="8540173" y="9756"/>
                </a:lnTo>
                <a:lnTo>
                  <a:pt x="8529609" y="2620"/>
                </a:lnTo>
                <a:lnTo>
                  <a:pt x="8516708" y="0"/>
                </a:lnTo>
                <a:close/>
              </a:path>
            </a:pathLst>
          </a:custGeom>
          <a:solidFill>
            <a:srgbClr val="E0F8F8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7" name="Google Shape;37;p40"/>
          <p:cNvSpPr/>
          <p:nvPr/>
        </p:nvSpPr>
        <p:spPr>
          <a:xfrm>
            <a:off x="1724567" y="1041312"/>
            <a:ext cx="8550275" cy="1622425"/>
          </a:xfrm>
          <a:custGeom>
            <a:avLst/>
            <a:gdLst/>
            <a:ahLst/>
            <a:cxnLst/>
            <a:rect l="l" t="t" r="r" b="b"/>
            <a:pathLst>
              <a:path w="8550275" h="1622425" extrusionOk="0">
                <a:moveTo>
                  <a:pt x="8516708" y="1621891"/>
                </a:moveTo>
                <a:lnTo>
                  <a:pt x="33223" y="1621891"/>
                </a:lnTo>
                <a:lnTo>
                  <a:pt x="20327" y="1619270"/>
                </a:lnTo>
                <a:lnTo>
                  <a:pt x="9763" y="1612133"/>
                </a:lnTo>
                <a:lnTo>
                  <a:pt x="2622" y="1601569"/>
                </a:lnTo>
                <a:lnTo>
                  <a:pt x="0" y="1588668"/>
                </a:lnTo>
                <a:lnTo>
                  <a:pt x="0" y="33210"/>
                </a:lnTo>
                <a:lnTo>
                  <a:pt x="2622" y="20316"/>
                </a:lnTo>
                <a:lnTo>
                  <a:pt x="9763" y="9756"/>
                </a:lnTo>
                <a:lnTo>
                  <a:pt x="20327" y="2620"/>
                </a:lnTo>
                <a:lnTo>
                  <a:pt x="33223" y="0"/>
                </a:lnTo>
                <a:lnTo>
                  <a:pt x="8516708" y="0"/>
                </a:lnTo>
                <a:lnTo>
                  <a:pt x="8529609" y="2620"/>
                </a:lnTo>
                <a:lnTo>
                  <a:pt x="8540173" y="9756"/>
                </a:lnTo>
                <a:lnTo>
                  <a:pt x="8547310" y="20316"/>
                </a:lnTo>
                <a:lnTo>
                  <a:pt x="8549932" y="33210"/>
                </a:lnTo>
                <a:lnTo>
                  <a:pt x="8549932" y="1588668"/>
                </a:lnTo>
                <a:lnTo>
                  <a:pt x="8547310" y="1601569"/>
                </a:lnTo>
                <a:lnTo>
                  <a:pt x="8540173" y="1612133"/>
                </a:lnTo>
                <a:lnTo>
                  <a:pt x="8529609" y="1619270"/>
                </a:lnTo>
                <a:lnTo>
                  <a:pt x="8516708" y="1621891"/>
                </a:lnTo>
                <a:close/>
              </a:path>
            </a:pathLst>
          </a:custGeom>
          <a:noFill/>
          <a:ln w="12700" cap="flat" cmpd="sng">
            <a:solidFill>
              <a:srgbClr val="06152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pic>
        <p:nvPicPr>
          <p:cNvPr id="38" name="Google Shape;38;p40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461274" y="636277"/>
            <a:ext cx="3298947" cy="6221722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40"/>
          <p:cNvSpPr txBox="1">
            <a:spLocks noGrp="1"/>
          </p:cNvSpPr>
          <p:nvPr>
            <p:ph type="title"/>
          </p:nvPr>
        </p:nvSpPr>
        <p:spPr>
          <a:xfrm>
            <a:off x="5246414" y="189550"/>
            <a:ext cx="1699171" cy="5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150" b="1" i="0">
                <a:solidFill>
                  <a:srgbClr val="1D1D1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body" idx="1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body" idx="2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0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40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74864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1"/>
          <p:cNvSpPr txBox="1">
            <a:spLocks noGrp="1"/>
          </p:cNvSpPr>
          <p:nvPr>
            <p:ph type="title"/>
          </p:nvPr>
        </p:nvSpPr>
        <p:spPr>
          <a:xfrm>
            <a:off x="5246414" y="189550"/>
            <a:ext cx="1699171" cy="5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3150" b="1" i="0">
                <a:solidFill>
                  <a:srgbClr val="1D1D1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0363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21256" y="234397"/>
            <a:ext cx="6659880" cy="589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729007" y="1785601"/>
            <a:ext cx="6588759" cy="3797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003D4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7"/>
          <p:cNvSpPr txBox="1">
            <a:spLocks noGrp="1"/>
          </p:cNvSpPr>
          <p:nvPr>
            <p:ph type="title"/>
          </p:nvPr>
        </p:nvSpPr>
        <p:spPr>
          <a:xfrm>
            <a:off x="5246414" y="189550"/>
            <a:ext cx="1699171" cy="5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3150" b="1" i="0" u="none" strike="noStrike" cap="none">
                <a:solidFill>
                  <a:srgbClr val="1D1D1B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7"/>
          <p:cNvSpPr txBox="1">
            <a:spLocks noGrp="1"/>
          </p:cNvSpPr>
          <p:nvPr>
            <p:ph type="body" idx="1"/>
          </p:nvPr>
        </p:nvSpPr>
        <p:spPr>
          <a:xfrm>
            <a:off x="2292061" y="2516544"/>
            <a:ext cx="7548880" cy="1417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ECF8F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7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" name="Google Shape;9;p37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" name="Google Shape;10;p37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1pPr>
            <a:lvl2pPr lvl="1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2pPr>
            <a:lvl3pPr lvl="2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3pPr>
            <a:lvl4pPr lvl="3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4pPr>
            <a:lvl5pPr lvl="4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5pPr>
            <a:lvl6pPr lvl="5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6pPr>
            <a:lvl7pPr lvl="6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7pPr>
            <a:lvl8pPr lvl="7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8pPr>
            <a:lvl9pPr lvl="8" indent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407557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09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12" Type="http://schemas.openxmlformats.org/officeDocument/2006/relationships/image" Target="../media/image108.png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11" Type="http://schemas.openxmlformats.org/officeDocument/2006/relationships/image" Target="../media/image107.png"/><Relationship Id="rId5" Type="http://schemas.openxmlformats.org/officeDocument/2006/relationships/image" Target="../media/image102.png"/><Relationship Id="rId15" Type="http://schemas.openxmlformats.org/officeDocument/2006/relationships/image" Target="../media/image110.png"/><Relationship Id="rId10" Type="http://schemas.openxmlformats.org/officeDocument/2006/relationships/image" Target="../media/image106.png"/><Relationship Id="rId4" Type="http://schemas.openxmlformats.org/officeDocument/2006/relationships/image" Target="../media/image101.png"/><Relationship Id="rId9" Type="http://schemas.openxmlformats.org/officeDocument/2006/relationships/image" Target="../media/image105.jpg"/><Relationship Id="rId14" Type="http://schemas.openxmlformats.org/officeDocument/2006/relationships/hyperlink" Target="http://www.grammarsaurus.co.uk/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21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12" Type="http://schemas.openxmlformats.org/officeDocument/2006/relationships/image" Target="../media/image120.png"/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11" Type="http://schemas.openxmlformats.org/officeDocument/2006/relationships/image" Target="../media/image119.png"/><Relationship Id="rId5" Type="http://schemas.openxmlformats.org/officeDocument/2006/relationships/image" Target="../media/image114.png"/><Relationship Id="rId10" Type="http://schemas.openxmlformats.org/officeDocument/2006/relationships/image" Target="../media/image118.png"/><Relationship Id="rId4" Type="http://schemas.openxmlformats.org/officeDocument/2006/relationships/image" Target="../media/image113.png"/><Relationship Id="rId9" Type="http://schemas.openxmlformats.org/officeDocument/2006/relationships/image" Target="../media/image1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96.png"/><Relationship Id="rId3" Type="http://schemas.openxmlformats.org/officeDocument/2006/relationships/image" Target="../media/image122.png"/><Relationship Id="rId7" Type="http://schemas.openxmlformats.org/officeDocument/2006/relationships/image" Target="../media/image126.png"/><Relationship Id="rId12" Type="http://schemas.openxmlformats.org/officeDocument/2006/relationships/image" Target="../media/image130.png"/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5.png"/><Relationship Id="rId11" Type="http://schemas.openxmlformats.org/officeDocument/2006/relationships/image" Target="../media/image129.png"/><Relationship Id="rId5" Type="http://schemas.openxmlformats.org/officeDocument/2006/relationships/image" Target="../media/image124.png"/><Relationship Id="rId10" Type="http://schemas.openxmlformats.org/officeDocument/2006/relationships/image" Target="../media/image128.png"/><Relationship Id="rId4" Type="http://schemas.openxmlformats.org/officeDocument/2006/relationships/image" Target="../media/image123.png"/><Relationship Id="rId9" Type="http://schemas.openxmlformats.org/officeDocument/2006/relationships/image" Target="../media/image1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32.png"/><Relationship Id="rId7" Type="http://schemas.openxmlformats.org/officeDocument/2006/relationships/image" Target="../media/image136.png"/><Relationship Id="rId2" Type="http://schemas.openxmlformats.org/officeDocument/2006/relationships/image" Target="../media/image13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10" Type="http://schemas.openxmlformats.org/officeDocument/2006/relationships/image" Target="../media/image138.png"/><Relationship Id="rId4" Type="http://schemas.openxmlformats.org/officeDocument/2006/relationships/image" Target="../media/image133.png"/><Relationship Id="rId9" Type="http://schemas.openxmlformats.org/officeDocument/2006/relationships/image" Target="../media/image13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46.png"/><Relationship Id="rId3" Type="http://schemas.openxmlformats.org/officeDocument/2006/relationships/image" Target="../media/image112.png"/><Relationship Id="rId7" Type="http://schemas.openxmlformats.org/officeDocument/2006/relationships/image" Target="../media/image142.png"/><Relationship Id="rId12" Type="http://schemas.openxmlformats.org/officeDocument/2006/relationships/image" Target="../media/image14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1.png"/><Relationship Id="rId11" Type="http://schemas.openxmlformats.org/officeDocument/2006/relationships/image" Target="../media/image144.png"/><Relationship Id="rId5" Type="http://schemas.openxmlformats.org/officeDocument/2006/relationships/image" Target="../media/image140.png"/><Relationship Id="rId10" Type="http://schemas.openxmlformats.org/officeDocument/2006/relationships/image" Target="../media/image143.png"/><Relationship Id="rId4" Type="http://schemas.openxmlformats.org/officeDocument/2006/relationships/image" Target="../media/image139.png"/><Relationship Id="rId9" Type="http://schemas.openxmlformats.org/officeDocument/2006/relationships/image" Target="../media/image1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image" Target="../media/image15.jpg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19" Type="http://schemas.openxmlformats.org/officeDocument/2006/relationships/image" Target="../media/image14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3.png"/><Relationship Id="rId7" Type="http://schemas.openxmlformats.org/officeDocument/2006/relationships/image" Target="../media/image14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9.png"/><Relationship Id="rId7" Type="http://schemas.openxmlformats.org/officeDocument/2006/relationships/image" Target="../media/image14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4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image" Target="../media/image53.jpg"/><Relationship Id="rId5" Type="http://schemas.openxmlformats.org/officeDocument/2006/relationships/image" Target="../media/image48.png"/><Relationship Id="rId10" Type="http://schemas.openxmlformats.org/officeDocument/2006/relationships/image" Target="../media/image52.png"/><Relationship Id="rId4" Type="http://schemas.openxmlformats.org/officeDocument/2006/relationships/image" Target="../media/image47.png"/><Relationship Id="rId9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14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4.png"/><Relationship Id="rId2" Type="http://schemas.openxmlformats.org/officeDocument/2006/relationships/image" Target="../media/image55.jpg"/><Relationship Id="rId16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63.png"/><Relationship Id="rId5" Type="http://schemas.openxmlformats.org/officeDocument/2006/relationships/image" Target="../media/image58.png"/><Relationship Id="rId15" Type="http://schemas.openxmlformats.org/officeDocument/2006/relationships/image" Target="../media/image65.png"/><Relationship Id="rId10" Type="http://schemas.openxmlformats.org/officeDocument/2006/relationships/image" Target="../media/image62.png"/><Relationship Id="rId4" Type="http://schemas.openxmlformats.org/officeDocument/2006/relationships/image" Target="../media/image57.png"/><Relationship Id="rId9" Type="http://schemas.openxmlformats.org/officeDocument/2006/relationships/image" Target="../media/image53.jpg"/><Relationship Id="rId14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77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12" Type="http://schemas.openxmlformats.org/officeDocument/2006/relationships/image" Target="../media/image76.pn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11" Type="http://schemas.openxmlformats.org/officeDocument/2006/relationships/image" Target="../media/image75.png"/><Relationship Id="rId5" Type="http://schemas.openxmlformats.org/officeDocument/2006/relationships/image" Target="../media/image70.png"/><Relationship Id="rId10" Type="http://schemas.openxmlformats.org/officeDocument/2006/relationships/image" Target="../media/image74.png"/><Relationship Id="rId4" Type="http://schemas.openxmlformats.org/officeDocument/2006/relationships/image" Target="../media/image69.png"/><Relationship Id="rId9" Type="http://schemas.openxmlformats.org/officeDocument/2006/relationships/image" Target="../media/image73.png"/><Relationship Id="rId14" Type="http://schemas.openxmlformats.org/officeDocument/2006/relationships/image" Target="../media/image7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87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86.pn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1" Type="http://schemas.openxmlformats.org/officeDocument/2006/relationships/image" Target="../media/image75.png"/><Relationship Id="rId5" Type="http://schemas.openxmlformats.org/officeDocument/2006/relationships/image" Target="../media/image82.png"/><Relationship Id="rId10" Type="http://schemas.openxmlformats.org/officeDocument/2006/relationships/image" Target="../media/image74.png"/><Relationship Id="rId4" Type="http://schemas.openxmlformats.org/officeDocument/2006/relationships/image" Target="../media/image81.png"/><Relationship Id="rId9" Type="http://schemas.openxmlformats.org/officeDocument/2006/relationships/image" Target="../media/image85.png"/><Relationship Id="rId14" Type="http://schemas.openxmlformats.org/officeDocument/2006/relationships/image" Target="../media/image88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96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12" Type="http://schemas.openxmlformats.org/officeDocument/2006/relationships/image" Target="../media/image14.pn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11" Type="http://schemas.openxmlformats.org/officeDocument/2006/relationships/image" Target="../media/image95.jpg"/><Relationship Id="rId5" Type="http://schemas.openxmlformats.org/officeDocument/2006/relationships/image" Target="../media/image92.png"/><Relationship Id="rId15" Type="http://schemas.openxmlformats.org/officeDocument/2006/relationships/image" Target="../media/image98.png"/><Relationship Id="rId10" Type="http://schemas.openxmlformats.org/officeDocument/2006/relationships/image" Target="../media/image86.png"/><Relationship Id="rId4" Type="http://schemas.openxmlformats.org/officeDocument/2006/relationships/image" Target="../media/image91.png"/><Relationship Id="rId9" Type="http://schemas.openxmlformats.org/officeDocument/2006/relationships/image" Target="../media/image75.png"/><Relationship Id="rId14" Type="http://schemas.openxmlformats.org/officeDocument/2006/relationships/image" Target="../media/image9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9" name="Google Shape;59;p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" name="Google Shape;60;p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981695" y="0"/>
              <a:ext cx="4210304" cy="28229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" name="Google Shape;61;p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084705" y="0"/>
              <a:ext cx="4107294" cy="25411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" name="Google Shape;62;p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0" y="3234435"/>
              <a:ext cx="3171951" cy="36235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" name="Google Shape;63;p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0" y="3338207"/>
              <a:ext cx="2891332" cy="35197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4" name="Google Shape;64;p1"/>
            <p:cNvSpPr/>
            <p:nvPr/>
          </p:nvSpPr>
          <p:spPr>
            <a:xfrm>
              <a:off x="4974615" y="6399406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 extrusionOk="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7E862C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1"/>
            <p:cNvSpPr/>
            <p:nvPr/>
          </p:nvSpPr>
          <p:spPr>
            <a:xfrm>
              <a:off x="4974615" y="6399406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 extrusionOk="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noFill/>
            <a:ln w="12700" cap="flat" cmpd="sng">
              <a:solidFill>
                <a:srgbClr val="05142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66" name="Google Shape;66;p1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5059743" y="6439674"/>
              <a:ext cx="270795" cy="27078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7" name="Google Shape;67;p1"/>
          <p:cNvSpPr txBox="1">
            <a:spLocks noGrp="1"/>
          </p:cNvSpPr>
          <p:nvPr>
            <p:ph type="title"/>
          </p:nvPr>
        </p:nvSpPr>
        <p:spPr>
          <a:xfrm>
            <a:off x="3603727" y="604686"/>
            <a:ext cx="4984546" cy="1936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500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ECF8F8"/>
                </a:solidFill>
                <a:latin typeface="Grammarsaurus" pitchFamily="2" charset="0"/>
                <a:sym typeface="Arial"/>
              </a:rPr>
              <a:t>Rivers</a:t>
            </a:r>
            <a:endParaRPr sz="125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rgbClr val="ECF8F8"/>
              </a:solidFill>
              <a:latin typeface="Grammarsaurus" pitchFamily="2" charset="0"/>
              <a:sym typeface="Arial"/>
            </a:endParaRPr>
          </a:p>
        </p:txBody>
      </p:sp>
      <p:sp>
        <p:nvSpPr>
          <p:cNvPr id="69" name="Google Shape;69;p1"/>
          <p:cNvSpPr txBox="1"/>
          <p:nvPr/>
        </p:nvSpPr>
        <p:spPr>
          <a:xfrm>
            <a:off x="5380114" y="6492271"/>
            <a:ext cx="2048601" cy="164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175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mmarsaurus" pitchFamily="2" charset="0"/>
                <a:ea typeface="Arial"/>
                <a:cs typeface="Arial"/>
                <a:sym typeface="Arial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mmarsaurus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2" name="object 159">
            <a:extLst>
              <a:ext uri="{FF2B5EF4-FFF2-40B4-BE49-F238E27FC236}">
                <a16:creationId xmlns:a16="http://schemas.microsoft.com/office/drawing/2014/main" id="{A7A4C1ED-901D-B5C0-CDA4-59D819F32DF9}"/>
              </a:ext>
            </a:extLst>
          </p:cNvPr>
          <p:cNvSpPr txBox="1"/>
          <p:nvPr/>
        </p:nvSpPr>
        <p:spPr>
          <a:xfrm>
            <a:off x="2390015" y="2581382"/>
            <a:ext cx="7411969" cy="2049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5255" algn="ctr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FFFF"/>
                </a:solidFill>
                <a:latin typeface="Grammarsaurus" pitchFamily="2" charset="0"/>
                <a:cs typeface="Arial"/>
              </a:rPr>
              <a:t>What are the features of my local river?</a:t>
            </a:r>
            <a:endParaRPr sz="28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latin typeface="Grammarsaurus" pitchFamily="2" charset="0"/>
              <a:cs typeface="Arial"/>
            </a:endParaRPr>
          </a:p>
          <a:p>
            <a:pPr marL="9525" marR="8890" indent="3175" algn="ctr">
              <a:lnSpc>
                <a:spcPts val="4710"/>
              </a:lnSpc>
              <a:spcBef>
                <a:spcPts val="3140"/>
              </a:spcBef>
            </a:pPr>
            <a:r>
              <a:rPr sz="4000" b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FFFF"/>
                </a:solidFill>
                <a:latin typeface="Grammarsaurus" pitchFamily="2" charset="0"/>
                <a:cs typeface="Arial"/>
              </a:rPr>
              <a:t>Lesson 2: What are rivers and how are they formed?</a:t>
            </a:r>
            <a:endParaRPr sz="4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1999" cy="6857999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7985759" y="0"/>
            <a:ext cx="4206240" cy="2799715"/>
            <a:chOff x="7985759" y="0"/>
            <a:chExt cx="4206240" cy="2799715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85759" y="0"/>
              <a:ext cx="4206240" cy="27995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87789" y="0"/>
              <a:ext cx="4104210" cy="2517313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0" y="-6349"/>
            <a:ext cx="12198350" cy="6864350"/>
            <a:chOff x="0" y="-6349"/>
            <a:chExt cx="12198350" cy="6864350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211068"/>
              <a:ext cx="3176015" cy="364693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3314420"/>
              <a:ext cx="2894469" cy="354357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52479" y="342661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7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7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52479" y="342661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7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7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4977749" y="6375606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7E86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7749" y="6375606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38687" y="6425547"/>
              <a:ext cx="270796" cy="270796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1662922" y="0"/>
              <a:ext cx="529590" cy="625475"/>
            </a:xfrm>
            <a:custGeom>
              <a:avLst/>
              <a:gdLst/>
              <a:ahLst/>
              <a:cxnLst/>
              <a:rect l="l" t="t" r="r" b="b"/>
              <a:pathLst>
                <a:path w="529590" h="625475">
                  <a:moveTo>
                    <a:pt x="529078" y="0"/>
                  </a:moveTo>
                  <a:lnTo>
                    <a:pt x="783" y="0"/>
                  </a:lnTo>
                  <a:lnTo>
                    <a:pt x="712" y="1158"/>
                  </a:lnTo>
                  <a:lnTo>
                    <a:pt x="181" y="15222"/>
                  </a:lnTo>
                  <a:lnTo>
                    <a:pt x="0" y="29377"/>
                  </a:lnTo>
                  <a:lnTo>
                    <a:pt x="1960" y="77977"/>
                  </a:lnTo>
                  <a:lnTo>
                    <a:pt x="7740" y="125513"/>
                  </a:lnTo>
                  <a:lnTo>
                    <a:pt x="17191" y="171836"/>
                  </a:lnTo>
                  <a:lnTo>
                    <a:pt x="30163" y="216798"/>
                  </a:lnTo>
                  <a:lnTo>
                    <a:pt x="46505" y="260252"/>
                  </a:lnTo>
                  <a:lnTo>
                    <a:pt x="66068" y="302049"/>
                  </a:lnTo>
                  <a:lnTo>
                    <a:pt x="88701" y="342041"/>
                  </a:lnTo>
                  <a:lnTo>
                    <a:pt x="114255" y="380080"/>
                  </a:lnTo>
                  <a:lnTo>
                    <a:pt x="142579" y="416018"/>
                  </a:lnTo>
                  <a:lnTo>
                    <a:pt x="173524" y="449707"/>
                  </a:lnTo>
                  <a:lnTo>
                    <a:pt x="206940" y="480998"/>
                  </a:lnTo>
                  <a:lnTo>
                    <a:pt x="242676" y="509744"/>
                  </a:lnTo>
                  <a:lnTo>
                    <a:pt x="280583" y="535797"/>
                  </a:lnTo>
                  <a:lnTo>
                    <a:pt x="320511" y="559008"/>
                  </a:lnTo>
                  <a:lnTo>
                    <a:pt x="362309" y="579229"/>
                  </a:lnTo>
                  <a:lnTo>
                    <a:pt x="405828" y="596313"/>
                  </a:lnTo>
                  <a:lnTo>
                    <a:pt x="450918" y="610110"/>
                  </a:lnTo>
                  <a:lnTo>
                    <a:pt x="497429" y="620474"/>
                  </a:lnTo>
                  <a:lnTo>
                    <a:pt x="529078" y="624965"/>
                  </a:lnTo>
                  <a:lnTo>
                    <a:pt x="529078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1662922" y="0"/>
              <a:ext cx="529590" cy="625475"/>
            </a:xfrm>
            <a:custGeom>
              <a:avLst/>
              <a:gdLst/>
              <a:ahLst/>
              <a:cxnLst/>
              <a:rect l="l" t="t" r="r" b="b"/>
              <a:pathLst>
                <a:path w="529590" h="625475">
                  <a:moveTo>
                    <a:pt x="783" y="0"/>
                  </a:moveTo>
                  <a:lnTo>
                    <a:pt x="712" y="1158"/>
                  </a:lnTo>
                  <a:lnTo>
                    <a:pt x="181" y="15222"/>
                  </a:lnTo>
                  <a:lnTo>
                    <a:pt x="0" y="29377"/>
                  </a:lnTo>
                  <a:lnTo>
                    <a:pt x="1960" y="77977"/>
                  </a:lnTo>
                  <a:lnTo>
                    <a:pt x="7740" y="125513"/>
                  </a:lnTo>
                  <a:lnTo>
                    <a:pt x="17191" y="171836"/>
                  </a:lnTo>
                  <a:lnTo>
                    <a:pt x="30163" y="216798"/>
                  </a:lnTo>
                  <a:lnTo>
                    <a:pt x="46505" y="260252"/>
                  </a:lnTo>
                  <a:lnTo>
                    <a:pt x="66068" y="302049"/>
                  </a:lnTo>
                  <a:lnTo>
                    <a:pt x="88701" y="342041"/>
                  </a:lnTo>
                  <a:lnTo>
                    <a:pt x="114255" y="380080"/>
                  </a:lnTo>
                  <a:lnTo>
                    <a:pt x="142579" y="416018"/>
                  </a:lnTo>
                  <a:lnTo>
                    <a:pt x="173524" y="449707"/>
                  </a:lnTo>
                  <a:lnTo>
                    <a:pt x="206940" y="480998"/>
                  </a:lnTo>
                  <a:lnTo>
                    <a:pt x="242676" y="509744"/>
                  </a:lnTo>
                  <a:lnTo>
                    <a:pt x="280583" y="535797"/>
                  </a:lnTo>
                  <a:lnTo>
                    <a:pt x="320511" y="559008"/>
                  </a:lnTo>
                  <a:lnTo>
                    <a:pt x="362309" y="579229"/>
                  </a:lnTo>
                  <a:lnTo>
                    <a:pt x="405828" y="596313"/>
                  </a:lnTo>
                  <a:lnTo>
                    <a:pt x="450918" y="610110"/>
                  </a:lnTo>
                  <a:lnTo>
                    <a:pt x="497429" y="620474"/>
                  </a:lnTo>
                  <a:lnTo>
                    <a:pt x="529078" y="624965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1896898" y="22863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9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699490" y="137538"/>
            <a:ext cx="6826250" cy="755650"/>
          </a:xfrm>
          <a:custGeom>
            <a:avLst/>
            <a:gdLst/>
            <a:ahLst/>
            <a:cxnLst/>
            <a:rect l="l" t="t" r="r" b="b"/>
            <a:pathLst>
              <a:path w="6826250" h="755650">
                <a:moveTo>
                  <a:pt x="6771182" y="0"/>
                </a:moveTo>
                <a:lnTo>
                  <a:pt x="54635" y="0"/>
                </a:lnTo>
                <a:lnTo>
                  <a:pt x="33389" y="3498"/>
                </a:lnTo>
                <a:lnTo>
                  <a:pt x="16021" y="13033"/>
                </a:lnTo>
                <a:lnTo>
                  <a:pt x="4300" y="27164"/>
                </a:lnTo>
                <a:lnTo>
                  <a:pt x="0" y="44450"/>
                </a:lnTo>
                <a:lnTo>
                  <a:pt x="0" y="710692"/>
                </a:lnTo>
                <a:lnTo>
                  <a:pt x="4300" y="727977"/>
                </a:lnTo>
                <a:lnTo>
                  <a:pt x="16021" y="742108"/>
                </a:lnTo>
                <a:lnTo>
                  <a:pt x="33389" y="751643"/>
                </a:lnTo>
                <a:lnTo>
                  <a:pt x="54635" y="755142"/>
                </a:lnTo>
                <a:lnTo>
                  <a:pt x="6771182" y="755142"/>
                </a:lnTo>
                <a:lnTo>
                  <a:pt x="6792428" y="751643"/>
                </a:lnTo>
                <a:lnTo>
                  <a:pt x="6809797" y="742108"/>
                </a:lnTo>
                <a:lnTo>
                  <a:pt x="6821517" y="727977"/>
                </a:lnTo>
                <a:lnTo>
                  <a:pt x="6825818" y="710692"/>
                </a:lnTo>
                <a:lnTo>
                  <a:pt x="6825818" y="44450"/>
                </a:lnTo>
                <a:lnTo>
                  <a:pt x="6821517" y="27164"/>
                </a:lnTo>
                <a:lnTo>
                  <a:pt x="6809797" y="13033"/>
                </a:lnTo>
                <a:lnTo>
                  <a:pt x="6792428" y="3498"/>
                </a:lnTo>
                <a:lnTo>
                  <a:pt x="6771182" y="0"/>
                </a:lnTo>
                <a:close/>
              </a:path>
            </a:pathLst>
          </a:custGeom>
          <a:solidFill>
            <a:srgbClr val="506C2F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2699490" y="137538"/>
            <a:ext cx="6826250" cy="647613"/>
          </a:xfrm>
          <a:prstGeom prst="rect">
            <a:avLst/>
          </a:prstGeom>
          <a:ln w="17000">
            <a:noFill/>
          </a:ln>
        </p:spPr>
        <p:txBody>
          <a:bodyPr vert="horz" wrap="square" lIns="0" tIns="77470" rIns="0" bIns="0" rtlCol="0">
            <a:spAutoFit/>
          </a:bodyPr>
          <a:lstStyle/>
          <a:p>
            <a:pPr marR="47625" algn="ctr">
              <a:lnSpc>
                <a:spcPct val="100000"/>
              </a:lnSpc>
              <a:spcBef>
                <a:spcPts val="610"/>
              </a:spcBef>
            </a:pPr>
            <a:r>
              <a:rPr sz="3600" dirty="0">
                <a:latin typeface="Grammarsaurus" pitchFamily="2" charset="0"/>
              </a:rPr>
              <a:t>Let’s watch</a:t>
            </a:r>
          </a:p>
        </p:txBody>
      </p:sp>
      <p:grpSp>
        <p:nvGrpSpPr>
          <p:cNvPr id="21" name="object 21"/>
          <p:cNvGrpSpPr/>
          <p:nvPr/>
        </p:nvGrpSpPr>
        <p:grpSpPr>
          <a:xfrm>
            <a:off x="313943" y="528476"/>
            <a:ext cx="11321415" cy="6051550"/>
            <a:chOff x="313943" y="528476"/>
            <a:chExt cx="11321415" cy="6051550"/>
          </a:xfrm>
        </p:grpSpPr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01368" y="2024557"/>
              <a:ext cx="8723579" cy="388181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507693" y="4452378"/>
              <a:ext cx="2127500" cy="212749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661855" y="4592586"/>
              <a:ext cx="1744052" cy="1744052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9649485" y="537324"/>
              <a:ext cx="1049020" cy="5113655"/>
            </a:xfrm>
            <a:custGeom>
              <a:avLst/>
              <a:gdLst/>
              <a:ahLst/>
              <a:cxnLst/>
              <a:rect l="l" t="t" r="r" b="b"/>
              <a:pathLst>
                <a:path w="1049020" h="5113655">
                  <a:moveTo>
                    <a:pt x="340283" y="152438"/>
                  </a:moveTo>
                  <a:lnTo>
                    <a:pt x="269074" y="18935"/>
                  </a:lnTo>
                  <a:lnTo>
                    <a:pt x="236283" y="0"/>
                  </a:lnTo>
                  <a:lnTo>
                    <a:pt x="104000" y="0"/>
                  </a:lnTo>
                  <a:lnTo>
                    <a:pt x="5067" y="133489"/>
                  </a:lnTo>
                  <a:lnTo>
                    <a:pt x="0" y="152438"/>
                  </a:lnTo>
                  <a:lnTo>
                    <a:pt x="1270" y="162166"/>
                  </a:lnTo>
                  <a:lnTo>
                    <a:pt x="71208" y="285927"/>
                  </a:lnTo>
                  <a:lnTo>
                    <a:pt x="104000" y="304863"/>
                  </a:lnTo>
                  <a:lnTo>
                    <a:pt x="236283" y="304863"/>
                  </a:lnTo>
                  <a:lnTo>
                    <a:pt x="335229" y="171361"/>
                  </a:lnTo>
                  <a:lnTo>
                    <a:pt x="340283" y="152438"/>
                  </a:lnTo>
                  <a:close/>
                </a:path>
                <a:path w="1049020" h="5113655">
                  <a:moveTo>
                    <a:pt x="1048727" y="4748936"/>
                  </a:moveTo>
                  <a:lnTo>
                    <a:pt x="726414" y="4748936"/>
                  </a:lnTo>
                  <a:lnTo>
                    <a:pt x="726414" y="5113299"/>
                  </a:lnTo>
                  <a:lnTo>
                    <a:pt x="1048727" y="5113299"/>
                  </a:lnTo>
                  <a:lnTo>
                    <a:pt x="1048727" y="474893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9640629" y="528476"/>
              <a:ext cx="358140" cy="322580"/>
            </a:xfrm>
            <a:custGeom>
              <a:avLst/>
              <a:gdLst/>
              <a:ahLst/>
              <a:cxnLst/>
              <a:rect l="l" t="t" r="r" b="b"/>
              <a:pathLst>
                <a:path w="358140" h="322580">
                  <a:moveTo>
                    <a:pt x="245141" y="0"/>
                  </a:moveTo>
                  <a:lnTo>
                    <a:pt x="112858" y="0"/>
                  </a:lnTo>
                  <a:lnTo>
                    <a:pt x="100669" y="1616"/>
                  </a:lnTo>
                  <a:lnTo>
                    <a:pt x="6267" y="137922"/>
                  </a:lnTo>
                  <a:lnTo>
                    <a:pt x="0" y="161277"/>
                  </a:lnTo>
                  <a:lnTo>
                    <a:pt x="1566" y="173269"/>
                  </a:lnTo>
                  <a:lnTo>
                    <a:pt x="72409" y="299186"/>
                  </a:lnTo>
                  <a:lnTo>
                    <a:pt x="112858" y="322541"/>
                  </a:lnTo>
                  <a:lnTo>
                    <a:pt x="245141" y="322541"/>
                  </a:lnTo>
                  <a:lnTo>
                    <a:pt x="257328" y="320925"/>
                  </a:lnTo>
                  <a:lnTo>
                    <a:pt x="268495" y="316283"/>
                  </a:lnTo>
                  <a:lnTo>
                    <a:pt x="278097" y="308933"/>
                  </a:lnTo>
                  <a:lnTo>
                    <a:pt x="281226" y="304863"/>
                  </a:lnTo>
                  <a:lnTo>
                    <a:pt x="112858" y="304863"/>
                  </a:lnTo>
                  <a:lnTo>
                    <a:pt x="105295" y="303854"/>
                  </a:lnTo>
                  <a:lnTo>
                    <a:pt x="21570" y="175793"/>
                  </a:lnTo>
                  <a:lnTo>
                    <a:pt x="17694" y="161277"/>
                  </a:lnTo>
                  <a:lnTo>
                    <a:pt x="18663" y="153815"/>
                  </a:lnTo>
                  <a:lnTo>
                    <a:pt x="87712" y="32194"/>
                  </a:lnTo>
                  <a:lnTo>
                    <a:pt x="112858" y="17678"/>
                  </a:lnTo>
                  <a:lnTo>
                    <a:pt x="281226" y="17678"/>
                  </a:lnTo>
                  <a:lnTo>
                    <a:pt x="278097" y="13608"/>
                  </a:lnTo>
                  <a:lnTo>
                    <a:pt x="268495" y="6257"/>
                  </a:lnTo>
                  <a:lnTo>
                    <a:pt x="257328" y="1616"/>
                  </a:lnTo>
                  <a:lnTo>
                    <a:pt x="245141" y="0"/>
                  </a:lnTo>
                  <a:close/>
                </a:path>
                <a:path w="358140" h="322580">
                  <a:moveTo>
                    <a:pt x="281226" y="17678"/>
                  </a:moveTo>
                  <a:lnTo>
                    <a:pt x="245141" y="17678"/>
                  </a:lnTo>
                  <a:lnTo>
                    <a:pt x="252704" y="18687"/>
                  </a:lnTo>
                  <a:lnTo>
                    <a:pt x="259651" y="21578"/>
                  </a:lnTo>
                  <a:lnTo>
                    <a:pt x="336429" y="146761"/>
                  </a:lnTo>
                  <a:lnTo>
                    <a:pt x="340306" y="161277"/>
                  </a:lnTo>
                  <a:lnTo>
                    <a:pt x="339336" y="168738"/>
                  </a:lnTo>
                  <a:lnTo>
                    <a:pt x="270275" y="290347"/>
                  </a:lnTo>
                  <a:lnTo>
                    <a:pt x="245141" y="304863"/>
                  </a:lnTo>
                  <a:lnTo>
                    <a:pt x="281226" y="304863"/>
                  </a:lnTo>
                  <a:lnTo>
                    <a:pt x="285591" y="299186"/>
                  </a:lnTo>
                  <a:lnTo>
                    <a:pt x="351732" y="184632"/>
                  </a:lnTo>
                  <a:lnTo>
                    <a:pt x="356426" y="173269"/>
                  </a:lnTo>
                  <a:lnTo>
                    <a:pt x="357990" y="161277"/>
                  </a:lnTo>
                  <a:lnTo>
                    <a:pt x="356426" y="149285"/>
                  </a:lnTo>
                  <a:lnTo>
                    <a:pt x="351732" y="137922"/>
                  </a:lnTo>
                  <a:lnTo>
                    <a:pt x="285591" y="23355"/>
                  </a:lnTo>
                  <a:lnTo>
                    <a:pt x="281226" y="17678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713370" y="582961"/>
              <a:ext cx="214934" cy="21336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13943" y="2659380"/>
              <a:ext cx="3459479" cy="2898647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18658" y="2764059"/>
              <a:ext cx="3073400" cy="2513965"/>
            </a:xfrm>
            <a:custGeom>
              <a:avLst/>
              <a:gdLst/>
              <a:ahLst/>
              <a:cxnLst/>
              <a:rect l="l" t="t" r="r" b="b"/>
              <a:pathLst>
                <a:path w="3073400" h="2513965">
                  <a:moveTo>
                    <a:pt x="2590215" y="0"/>
                  </a:moveTo>
                  <a:lnTo>
                    <a:pt x="0" y="683387"/>
                  </a:lnTo>
                  <a:lnTo>
                    <a:pt x="482928" y="2513825"/>
                  </a:lnTo>
                  <a:lnTo>
                    <a:pt x="3073140" y="1830445"/>
                  </a:lnTo>
                  <a:lnTo>
                    <a:pt x="25902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10040118" y="587602"/>
            <a:ext cx="1735455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9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Physical and human processes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287313" y="1041863"/>
            <a:ext cx="9725025" cy="638765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9525" marR="5080" indent="3175" algn="ctr">
              <a:lnSpc>
                <a:spcPct val="102699"/>
              </a:lnSpc>
              <a:spcBef>
                <a:spcPts val="55"/>
              </a:spcBef>
            </a:pPr>
            <a:r>
              <a:rPr sz="2000"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Let’s watch the video below and list the key </a:t>
            </a:r>
            <a:r>
              <a:rPr sz="2000" b="1" dirty="0">
                <a:solidFill>
                  <a:srgbClr val="2E3C40"/>
                </a:solidFill>
                <a:latin typeface="Grammarsaurus" pitchFamily="2" charset="0"/>
                <a:cs typeface="Arial"/>
              </a:rPr>
              <a:t>physical features </a:t>
            </a:r>
            <a:r>
              <a:rPr sz="2000"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found at each stage of a river’s journey on your ‘Let’s watch’ worksheet.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 rot="20760000">
            <a:off x="2047145" y="4858098"/>
            <a:ext cx="333174" cy="230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04"/>
              </a:lnSpc>
            </a:pPr>
            <a:r>
              <a:rPr sz="100" b="1" dirty="0">
                <a:solidFill>
                  <a:srgbClr val="221F1F"/>
                </a:solidFill>
                <a:latin typeface="Grammarsaurus" pitchFamily="2" charset="0"/>
                <a:cs typeface="Arial"/>
                <a:hlinkClick r:id="rId14"/>
              </a:rPr>
              <a:t>www.grammarsaurus.co.uk</a:t>
            </a:r>
            <a:endParaRPr sz="100">
              <a:latin typeface="Grammarsaurus" pitchFamily="2" charset="0"/>
              <a:cs typeface="Aria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618949" y="3134966"/>
            <a:ext cx="2719070" cy="2002155"/>
            <a:chOff x="618949" y="3134966"/>
            <a:chExt cx="2719070" cy="2002155"/>
          </a:xfrm>
        </p:grpSpPr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991517" y="4889334"/>
              <a:ext cx="60065" cy="60198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646503" y="3231147"/>
              <a:ext cx="2688590" cy="1902460"/>
            </a:xfrm>
            <a:custGeom>
              <a:avLst/>
              <a:gdLst/>
              <a:ahLst/>
              <a:cxnLst/>
              <a:rect l="l" t="t" r="r" b="b"/>
              <a:pathLst>
                <a:path w="2688590" h="1902460">
                  <a:moveTo>
                    <a:pt x="2349944" y="0"/>
                  </a:moveTo>
                  <a:lnTo>
                    <a:pt x="0" y="620001"/>
                  </a:lnTo>
                  <a:lnTo>
                    <a:pt x="338302" y="1902269"/>
                  </a:lnTo>
                  <a:lnTo>
                    <a:pt x="2688247" y="1282280"/>
                  </a:lnTo>
                  <a:lnTo>
                    <a:pt x="23499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646503" y="3231147"/>
              <a:ext cx="2688590" cy="1902460"/>
            </a:xfrm>
            <a:custGeom>
              <a:avLst/>
              <a:gdLst/>
              <a:ahLst/>
              <a:cxnLst/>
              <a:rect l="l" t="t" r="r" b="b"/>
              <a:pathLst>
                <a:path w="2688590" h="1902460">
                  <a:moveTo>
                    <a:pt x="2688247" y="1282280"/>
                  </a:moveTo>
                  <a:lnTo>
                    <a:pt x="338302" y="1902269"/>
                  </a:lnTo>
                  <a:lnTo>
                    <a:pt x="0" y="620001"/>
                  </a:lnTo>
                  <a:lnTo>
                    <a:pt x="2349944" y="0"/>
                  </a:lnTo>
                  <a:lnTo>
                    <a:pt x="2688247" y="1282280"/>
                  </a:lnTo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622124" y="3138141"/>
              <a:ext cx="2376805" cy="713105"/>
            </a:xfrm>
            <a:custGeom>
              <a:avLst/>
              <a:gdLst/>
              <a:ahLst/>
              <a:cxnLst/>
              <a:rect l="l" t="t" r="r" b="b"/>
              <a:pathLst>
                <a:path w="2376805" h="713104">
                  <a:moveTo>
                    <a:pt x="2352294" y="0"/>
                  </a:moveTo>
                  <a:lnTo>
                    <a:pt x="0" y="620598"/>
                  </a:lnTo>
                  <a:lnTo>
                    <a:pt x="24371" y="713003"/>
                  </a:lnTo>
                  <a:lnTo>
                    <a:pt x="2376665" y="92392"/>
                  </a:lnTo>
                  <a:lnTo>
                    <a:pt x="2352294" y="0"/>
                  </a:lnTo>
                  <a:close/>
                </a:path>
              </a:pathLst>
            </a:custGeom>
            <a:solidFill>
              <a:srgbClr val="BBE18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622124" y="3138141"/>
              <a:ext cx="2376805" cy="713105"/>
            </a:xfrm>
            <a:custGeom>
              <a:avLst/>
              <a:gdLst/>
              <a:ahLst/>
              <a:cxnLst/>
              <a:rect l="l" t="t" r="r" b="b"/>
              <a:pathLst>
                <a:path w="2376805" h="713104">
                  <a:moveTo>
                    <a:pt x="2376665" y="92392"/>
                  </a:moveTo>
                  <a:lnTo>
                    <a:pt x="24371" y="713003"/>
                  </a:lnTo>
                  <a:lnTo>
                    <a:pt x="0" y="620598"/>
                  </a:lnTo>
                  <a:lnTo>
                    <a:pt x="2352294" y="0"/>
                  </a:lnTo>
                  <a:lnTo>
                    <a:pt x="2376665" y="92392"/>
                  </a:lnTo>
                </a:path>
              </a:pathLst>
            </a:custGeom>
            <a:ln w="635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9" name="object 39"/>
          <p:cNvSpPr txBox="1"/>
          <p:nvPr/>
        </p:nvSpPr>
        <p:spPr>
          <a:xfrm rot="20760000">
            <a:off x="1421405" y="3160812"/>
            <a:ext cx="648945" cy="134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85"/>
              </a:lnSpc>
            </a:pPr>
            <a:r>
              <a:rPr sz="9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Let’s </a:t>
            </a:r>
            <a:r>
              <a:rPr sz="1400" b="1" baseline="2777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watch</a:t>
            </a:r>
            <a:endParaRPr sz="1400" baseline="2777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 rot="20760000">
            <a:off x="1388442" y="3310024"/>
            <a:ext cx="736710" cy="50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50"/>
              </a:lnSpc>
            </a:pPr>
            <a:r>
              <a:rPr sz="3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Watch the vide</a:t>
            </a:r>
            <a:r>
              <a:rPr sz="400" baseline="7936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o, ‘How is a river formed?</a:t>
            </a:r>
            <a:endParaRPr sz="400" baseline="7936">
              <a:latin typeface="Grammarsaurus" pitchFamily="2" charset="0"/>
              <a:cs typeface="Arial MT"/>
            </a:endParaRPr>
          </a:p>
        </p:txBody>
      </p:sp>
      <p:sp>
        <p:nvSpPr>
          <p:cNvPr id="41" name="object 41"/>
          <p:cNvSpPr txBox="1"/>
          <p:nvPr/>
        </p:nvSpPr>
        <p:spPr>
          <a:xfrm rot="20760000">
            <a:off x="562254" y="3375753"/>
            <a:ext cx="2421039" cy="403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05"/>
              </a:lnSpc>
            </a:pPr>
            <a:r>
              <a:rPr sz="400" baseline="-15873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Listen for the </a:t>
            </a:r>
            <a:r>
              <a:rPr sz="400" baseline="-7936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key physical features of each </a:t>
            </a:r>
            <a:r>
              <a:rPr sz="3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stage of a river’s journey </a:t>
            </a:r>
            <a:r>
              <a:rPr sz="400" baseline="7936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(upper course, middle cou</a:t>
            </a:r>
            <a:r>
              <a:rPr sz="400" baseline="15873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rse, lower course) and write </a:t>
            </a:r>
            <a:r>
              <a:rPr sz="400" baseline="23809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them below.</a:t>
            </a:r>
            <a:endParaRPr sz="400" baseline="23809">
              <a:latin typeface="Grammarsaurus" pitchFamily="2" charset="0"/>
              <a:cs typeface="Arial MT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615773" y="3131531"/>
            <a:ext cx="2729865" cy="2009139"/>
            <a:chOff x="615773" y="3131531"/>
            <a:chExt cx="2729865" cy="2009139"/>
          </a:xfrm>
        </p:grpSpPr>
        <p:sp>
          <p:nvSpPr>
            <p:cNvPr id="43" name="object 43"/>
            <p:cNvSpPr/>
            <p:nvPr/>
          </p:nvSpPr>
          <p:spPr>
            <a:xfrm>
              <a:off x="622123" y="3551455"/>
              <a:ext cx="1148715" cy="1582420"/>
            </a:xfrm>
            <a:custGeom>
              <a:avLst/>
              <a:gdLst/>
              <a:ahLst/>
              <a:cxnLst/>
              <a:rect l="l" t="t" r="r" b="b"/>
              <a:pathLst>
                <a:path w="1148714" h="1582420">
                  <a:moveTo>
                    <a:pt x="1148435" y="1374952"/>
                  </a:moveTo>
                  <a:lnTo>
                    <a:pt x="362750" y="1582242"/>
                  </a:lnTo>
                  <a:lnTo>
                    <a:pt x="0" y="207289"/>
                  </a:lnTo>
                  <a:lnTo>
                    <a:pt x="785672" y="0"/>
                  </a:lnTo>
                  <a:lnTo>
                    <a:pt x="1148435" y="1374952"/>
                  </a:lnTo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1406508" y="3344796"/>
              <a:ext cx="1148715" cy="1582420"/>
            </a:xfrm>
            <a:custGeom>
              <a:avLst/>
              <a:gdLst/>
              <a:ahLst/>
              <a:cxnLst/>
              <a:rect l="l" t="t" r="r" b="b"/>
              <a:pathLst>
                <a:path w="1148714" h="1582420">
                  <a:moveTo>
                    <a:pt x="1148435" y="1374952"/>
                  </a:moveTo>
                  <a:lnTo>
                    <a:pt x="362750" y="1582242"/>
                  </a:lnTo>
                  <a:lnTo>
                    <a:pt x="0" y="207289"/>
                  </a:lnTo>
                  <a:lnTo>
                    <a:pt x="785672" y="0"/>
                  </a:lnTo>
                  <a:lnTo>
                    <a:pt x="1148435" y="1374952"/>
                  </a:lnTo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2190771" y="3137881"/>
              <a:ext cx="1148715" cy="1582420"/>
            </a:xfrm>
            <a:custGeom>
              <a:avLst/>
              <a:gdLst/>
              <a:ahLst/>
              <a:cxnLst/>
              <a:rect l="l" t="t" r="r" b="b"/>
              <a:pathLst>
                <a:path w="1148714" h="1582420">
                  <a:moveTo>
                    <a:pt x="1148435" y="1374952"/>
                  </a:moveTo>
                  <a:lnTo>
                    <a:pt x="362750" y="1582242"/>
                  </a:lnTo>
                  <a:lnTo>
                    <a:pt x="0" y="207289"/>
                  </a:lnTo>
                  <a:lnTo>
                    <a:pt x="785672" y="0"/>
                  </a:lnTo>
                  <a:lnTo>
                    <a:pt x="1148435" y="1374952"/>
                  </a:lnTo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6" name="object 46"/>
          <p:cNvSpPr txBox="1"/>
          <p:nvPr/>
        </p:nvSpPr>
        <p:spPr>
          <a:xfrm rot="20760000">
            <a:off x="897380" y="3688251"/>
            <a:ext cx="234249" cy="403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5"/>
              </a:lnSpc>
            </a:pPr>
            <a:r>
              <a:rPr sz="300" dirty="0">
                <a:latin typeface="Grammarsaurus" pitchFamily="2" charset="0"/>
                <a:cs typeface="Arial MT"/>
              </a:rPr>
              <a:t>upper course</a:t>
            </a:r>
            <a:endParaRPr sz="300">
              <a:latin typeface="Grammarsaurus" pitchFamily="2" charset="0"/>
              <a:cs typeface="Arial MT"/>
            </a:endParaRPr>
          </a:p>
        </p:txBody>
      </p:sp>
      <p:sp>
        <p:nvSpPr>
          <p:cNvPr id="47" name="object 47"/>
          <p:cNvSpPr txBox="1"/>
          <p:nvPr/>
        </p:nvSpPr>
        <p:spPr>
          <a:xfrm rot="20760000">
            <a:off x="1684810" y="3477282"/>
            <a:ext cx="251095" cy="403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5"/>
              </a:lnSpc>
            </a:pPr>
            <a:r>
              <a:rPr sz="300" dirty="0">
                <a:latin typeface="Grammarsaurus" pitchFamily="2" charset="0"/>
                <a:cs typeface="Arial MT"/>
              </a:rPr>
              <a:t>middle course</a:t>
            </a:r>
            <a:endParaRPr sz="300">
              <a:latin typeface="Grammarsaurus" pitchFamily="2" charset="0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 rot="20760000">
            <a:off x="2490578" y="3265801"/>
            <a:ext cx="229266" cy="403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5"/>
              </a:lnSpc>
            </a:pPr>
            <a:r>
              <a:rPr sz="300" dirty="0">
                <a:latin typeface="Grammarsaurus" pitchFamily="2" charset="0"/>
                <a:cs typeface="Arial MT"/>
              </a:rPr>
              <a:t>lower course</a:t>
            </a:r>
            <a:endParaRPr sz="300">
              <a:latin typeface="Grammarsaurus" pitchFamily="2" charset="0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473436" y="6056246"/>
            <a:ext cx="6692265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0"/>
              </a:spcBef>
            </a:pPr>
            <a:r>
              <a:rPr sz="1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https://www.youtube.com/watch?v=PDHvt7pNEc4&amp;list=PLbwwnj-Aki0N2aOh2LUt2H2xqjrVw1gPY&amp;index=5&amp;t=68s</a:t>
            </a:r>
            <a:endParaRPr sz="100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4583836" y="2617088"/>
            <a:ext cx="2828925" cy="2781300"/>
          </a:xfrm>
          <a:custGeom>
            <a:avLst/>
            <a:gdLst/>
            <a:ahLst/>
            <a:cxnLst/>
            <a:rect l="l" t="t" r="r" b="b"/>
            <a:pathLst>
              <a:path w="2828925" h="2781300">
                <a:moveTo>
                  <a:pt x="2126272" y="1384795"/>
                </a:moveTo>
                <a:lnTo>
                  <a:pt x="2113381" y="1342745"/>
                </a:lnTo>
                <a:lnTo>
                  <a:pt x="2078659" y="1311503"/>
                </a:lnTo>
                <a:lnTo>
                  <a:pt x="1025702" y="789787"/>
                </a:lnTo>
                <a:lnTo>
                  <a:pt x="982294" y="780935"/>
                </a:lnTo>
                <a:lnTo>
                  <a:pt x="942403" y="793762"/>
                </a:lnTo>
                <a:lnTo>
                  <a:pt x="913180" y="823823"/>
                </a:lnTo>
                <a:lnTo>
                  <a:pt x="901852" y="866648"/>
                </a:lnTo>
                <a:lnTo>
                  <a:pt x="901852" y="2023935"/>
                </a:lnTo>
                <a:lnTo>
                  <a:pt x="914146" y="2068436"/>
                </a:lnTo>
                <a:lnTo>
                  <a:pt x="945464" y="2098636"/>
                </a:lnTo>
                <a:lnTo>
                  <a:pt x="987513" y="2109838"/>
                </a:lnTo>
                <a:lnTo>
                  <a:pt x="1031951" y="2097366"/>
                </a:lnTo>
                <a:lnTo>
                  <a:pt x="2084895" y="1461795"/>
                </a:lnTo>
                <a:lnTo>
                  <a:pt x="2116912" y="1427772"/>
                </a:lnTo>
                <a:lnTo>
                  <a:pt x="2126272" y="1384795"/>
                </a:lnTo>
                <a:close/>
              </a:path>
              <a:path w="2828925" h="2781300">
                <a:moveTo>
                  <a:pt x="2828734" y="1397000"/>
                </a:moveTo>
                <a:lnTo>
                  <a:pt x="2827909" y="1346200"/>
                </a:lnTo>
                <a:lnTo>
                  <a:pt x="2825458" y="1295400"/>
                </a:lnTo>
                <a:lnTo>
                  <a:pt x="2821419" y="1257300"/>
                </a:lnTo>
                <a:lnTo>
                  <a:pt x="2815793" y="1206500"/>
                </a:lnTo>
                <a:lnTo>
                  <a:pt x="2808630" y="1155700"/>
                </a:lnTo>
                <a:lnTo>
                  <a:pt x="2799943" y="1117600"/>
                </a:lnTo>
                <a:lnTo>
                  <a:pt x="2789771" y="1066800"/>
                </a:lnTo>
                <a:lnTo>
                  <a:pt x="2778125" y="1028700"/>
                </a:lnTo>
                <a:lnTo>
                  <a:pt x="2765044" y="977900"/>
                </a:lnTo>
                <a:lnTo>
                  <a:pt x="2750540" y="939800"/>
                </a:lnTo>
                <a:lnTo>
                  <a:pt x="2734653" y="901700"/>
                </a:lnTo>
                <a:lnTo>
                  <a:pt x="2717406" y="850900"/>
                </a:lnTo>
                <a:lnTo>
                  <a:pt x="2698826" y="812800"/>
                </a:lnTo>
                <a:lnTo>
                  <a:pt x="2678938" y="774700"/>
                </a:lnTo>
                <a:lnTo>
                  <a:pt x="2657767" y="736600"/>
                </a:lnTo>
                <a:lnTo>
                  <a:pt x="2635351" y="698500"/>
                </a:lnTo>
                <a:lnTo>
                  <a:pt x="2611704" y="660400"/>
                </a:lnTo>
                <a:lnTo>
                  <a:pt x="2603271" y="647484"/>
                </a:lnTo>
                <a:lnTo>
                  <a:pt x="2603271" y="1397000"/>
                </a:lnTo>
                <a:lnTo>
                  <a:pt x="2602280" y="1447800"/>
                </a:lnTo>
                <a:lnTo>
                  <a:pt x="2599321" y="1485900"/>
                </a:lnTo>
                <a:lnTo>
                  <a:pt x="2594445" y="1536700"/>
                </a:lnTo>
                <a:lnTo>
                  <a:pt x="2587675" y="1587500"/>
                </a:lnTo>
                <a:lnTo>
                  <a:pt x="2579078" y="1625600"/>
                </a:lnTo>
                <a:lnTo>
                  <a:pt x="2568651" y="1676400"/>
                </a:lnTo>
                <a:lnTo>
                  <a:pt x="2556472" y="1714500"/>
                </a:lnTo>
                <a:lnTo>
                  <a:pt x="2542552" y="1765300"/>
                </a:lnTo>
                <a:lnTo>
                  <a:pt x="2526957" y="1803400"/>
                </a:lnTo>
                <a:lnTo>
                  <a:pt x="2509685" y="1854200"/>
                </a:lnTo>
                <a:lnTo>
                  <a:pt x="2490813" y="1892300"/>
                </a:lnTo>
                <a:lnTo>
                  <a:pt x="2470366" y="1930400"/>
                </a:lnTo>
                <a:lnTo>
                  <a:pt x="2448382" y="1968500"/>
                </a:lnTo>
                <a:lnTo>
                  <a:pt x="2424887" y="2006600"/>
                </a:lnTo>
                <a:lnTo>
                  <a:pt x="2399944" y="2044700"/>
                </a:lnTo>
                <a:lnTo>
                  <a:pt x="2373579" y="2082800"/>
                </a:lnTo>
                <a:lnTo>
                  <a:pt x="2345817" y="2120900"/>
                </a:lnTo>
                <a:lnTo>
                  <a:pt x="2316721" y="2159000"/>
                </a:lnTo>
                <a:lnTo>
                  <a:pt x="2286317" y="2184400"/>
                </a:lnTo>
                <a:lnTo>
                  <a:pt x="2254656" y="2222500"/>
                </a:lnTo>
                <a:lnTo>
                  <a:pt x="2221750" y="2247900"/>
                </a:lnTo>
                <a:lnTo>
                  <a:pt x="2187664" y="2286000"/>
                </a:lnTo>
                <a:lnTo>
                  <a:pt x="2152421" y="2311400"/>
                </a:lnTo>
                <a:lnTo>
                  <a:pt x="2116061" y="2336800"/>
                </a:lnTo>
                <a:lnTo>
                  <a:pt x="2078621" y="2362200"/>
                </a:lnTo>
                <a:lnTo>
                  <a:pt x="2040153" y="2387600"/>
                </a:lnTo>
                <a:lnTo>
                  <a:pt x="2000694" y="2413000"/>
                </a:lnTo>
                <a:lnTo>
                  <a:pt x="1960270" y="2425700"/>
                </a:lnTo>
                <a:lnTo>
                  <a:pt x="1918919" y="2451100"/>
                </a:lnTo>
                <a:lnTo>
                  <a:pt x="1876691" y="2476500"/>
                </a:lnTo>
                <a:lnTo>
                  <a:pt x="1789747" y="2501900"/>
                </a:lnTo>
                <a:lnTo>
                  <a:pt x="1606956" y="2552700"/>
                </a:lnTo>
                <a:lnTo>
                  <a:pt x="1511731" y="2552700"/>
                </a:lnTo>
                <a:lnTo>
                  <a:pt x="1463294" y="2565400"/>
                </a:lnTo>
                <a:lnTo>
                  <a:pt x="1365427" y="2565400"/>
                </a:lnTo>
                <a:lnTo>
                  <a:pt x="1316990" y="2552700"/>
                </a:lnTo>
                <a:lnTo>
                  <a:pt x="1221765" y="2552700"/>
                </a:lnTo>
                <a:lnTo>
                  <a:pt x="1038974" y="2501900"/>
                </a:lnTo>
                <a:lnTo>
                  <a:pt x="952030" y="2476500"/>
                </a:lnTo>
                <a:lnTo>
                  <a:pt x="909802" y="2451100"/>
                </a:lnTo>
                <a:lnTo>
                  <a:pt x="868451" y="2425700"/>
                </a:lnTo>
                <a:lnTo>
                  <a:pt x="828027" y="2413000"/>
                </a:lnTo>
                <a:lnTo>
                  <a:pt x="788555" y="2387600"/>
                </a:lnTo>
                <a:lnTo>
                  <a:pt x="750087" y="2362200"/>
                </a:lnTo>
                <a:lnTo>
                  <a:pt x="712660" y="2336800"/>
                </a:lnTo>
                <a:lnTo>
                  <a:pt x="676300" y="2311400"/>
                </a:lnTo>
                <a:lnTo>
                  <a:pt x="641057" y="2286000"/>
                </a:lnTo>
                <a:lnTo>
                  <a:pt x="606971" y="2247900"/>
                </a:lnTo>
                <a:lnTo>
                  <a:pt x="574065" y="2222500"/>
                </a:lnTo>
                <a:lnTo>
                  <a:pt x="542391" y="2184400"/>
                </a:lnTo>
                <a:lnTo>
                  <a:pt x="511987" y="2159000"/>
                </a:lnTo>
                <a:lnTo>
                  <a:pt x="482892" y="2120900"/>
                </a:lnTo>
                <a:lnTo>
                  <a:pt x="455142" y="2082800"/>
                </a:lnTo>
                <a:lnTo>
                  <a:pt x="428777" y="2044700"/>
                </a:lnTo>
                <a:lnTo>
                  <a:pt x="403821" y="2006600"/>
                </a:lnTo>
                <a:lnTo>
                  <a:pt x="380339" y="1968500"/>
                </a:lnTo>
                <a:lnTo>
                  <a:pt x="358355" y="1930400"/>
                </a:lnTo>
                <a:lnTo>
                  <a:pt x="337896" y="1892300"/>
                </a:lnTo>
                <a:lnTo>
                  <a:pt x="319024" y="1854200"/>
                </a:lnTo>
                <a:lnTo>
                  <a:pt x="301764" y="1803400"/>
                </a:lnTo>
                <a:lnTo>
                  <a:pt x="286156" y="1765300"/>
                </a:lnTo>
                <a:lnTo>
                  <a:pt x="272249" y="1714500"/>
                </a:lnTo>
                <a:lnTo>
                  <a:pt x="260057" y="1676400"/>
                </a:lnTo>
                <a:lnTo>
                  <a:pt x="249643" y="1625600"/>
                </a:lnTo>
                <a:lnTo>
                  <a:pt x="241033" y="1587500"/>
                </a:lnTo>
                <a:lnTo>
                  <a:pt x="234276" y="1536700"/>
                </a:lnTo>
                <a:lnTo>
                  <a:pt x="229400" y="1485900"/>
                </a:lnTo>
                <a:lnTo>
                  <a:pt x="226441" y="1447800"/>
                </a:lnTo>
                <a:lnTo>
                  <a:pt x="225450" y="1397000"/>
                </a:lnTo>
                <a:lnTo>
                  <a:pt x="226441" y="1346200"/>
                </a:lnTo>
                <a:lnTo>
                  <a:pt x="229400" y="1295400"/>
                </a:lnTo>
                <a:lnTo>
                  <a:pt x="234276" y="1257300"/>
                </a:lnTo>
                <a:lnTo>
                  <a:pt x="241033" y="1206500"/>
                </a:lnTo>
                <a:lnTo>
                  <a:pt x="249643" y="1155700"/>
                </a:lnTo>
                <a:lnTo>
                  <a:pt x="260057" y="1117600"/>
                </a:lnTo>
                <a:lnTo>
                  <a:pt x="272249" y="1066800"/>
                </a:lnTo>
                <a:lnTo>
                  <a:pt x="286156" y="1028700"/>
                </a:lnTo>
                <a:lnTo>
                  <a:pt x="301764" y="977900"/>
                </a:lnTo>
                <a:lnTo>
                  <a:pt x="319024" y="939800"/>
                </a:lnTo>
                <a:lnTo>
                  <a:pt x="337896" y="901700"/>
                </a:lnTo>
                <a:lnTo>
                  <a:pt x="358355" y="863600"/>
                </a:lnTo>
                <a:lnTo>
                  <a:pt x="380339" y="825500"/>
                </a:lnTo>
                <a:lnTo>
                  <a:pt x="403821" y="787400"/>
                </a:lnTo>
                <a:lnTo>
                  <a:pt x="428777" y="749300"/>
                </a:lnTo>
                <a:lnTo>
                  <a:pt x="455142" y="711200"/>
                </a:lnTo>
                <a:lnTo>
                  <a:pt x="482892" y="673100"/>
                </a:lnTo>
                <a:lnTo>
                  <a:pt x="511987" y="635000"/>
                </a:lnTo>
                <a:lnTo>
                  <a:pt x="542391" y="596900"/>
                </a:lnTo>
                <a:lnTo>
                  <a:pt x="574065" y="571500"/>
                </a:lnTo>
                <a:lnTo>
                  <a:pt x="606971" y="546100"/>
                </a:lnTo>
                <a:lnTo>
                  <a:pt x="641057" y="508000"/>
                </a:lnTo>
                <a:lnTo>
                  <a:pt x="676300" y="482600"/>
                </a:lnTo>
                <a:lnTo>
                  <a:pt x="712660" y="457200"/>
                </a:lnTo>
                <a:lnTo>
                  <a:pt x="750087" y="431800"/>
                </a:lnTo>
                <a:lnTo>
                  <a:pt x="788555" y="406400"/>
                </a:lnTo>
                <a:lnTo>
                  <a:pt x="828027" y="381000"/>
                </a:lnTo>
                <a:lnTo>
                  <a:pt x="868451" y="355600"/>
                </a:lnTo>
                <a:lnTo>
                  <a:pt x="909802" y="342900"/>
                </a:lnTo>
                <a:lnTo>
                  <a:pt x="952030" y="317500"/>
                </a:lnTo>
                <a:lnTo>
                  <a:pt x="1128991" y="266700"/>
                </a:lnTo>
                <a:lnTo>
                  <a:pt x="1221765" y="241300"/>
                </a:lnTo>
                <a:lnTo>
                  <a:pt x="1269098" y="241300"/>
                </a:lnTo>
                <a:lnTo>
                  <a:pt x="1316990" y="228600"/>
                </a:lnTo>
                <a:lnTo>
                  <a:pt x="1511731" y="228600"/>
                </a:lnTo>
                <a:lnTo>
                  <a:pt x="1559623" y="241300"/>
                </a:lnTo>
                <a:lnTo>
                  <a:pt x="1606956" y="241300"/>
                </a:lnTo>
                <a:lnTo>
                  <a:pt x="1699729" y="266700"/>
                </a:lnTo>
                <a:lnTo>
                  <a:pt x="1876691" y="317500"/>
                </a:lnTo>
                <a:lnTo>
                  <a:pt x="1918919" y="342900"/>
                </a:lnTo>
                <a:lnTo>
                  <a:pt x="1960270" y="355600"/>
                </a:lnTo>
                <a:lnTo>
                  <a:pt x="2000694" y="381000"/>
                </a:lnTo>
                <a:lnTo>
                  <a:pt x="2040153" y="406400"/>
                </a:lnTo>
                <a:lnTo>
                  <a:pt x="2078621" y="431800"/>
                </a:lnTo>
                <a:lnTo>
                  <a:pt x="2116061" y="457200"/>
                </a:lnTo>
                <a:lnTo>
                  <a:pt x="2152421" y="482600"/>
                </a:lnTo>
                <a:lnTo>
                  <a:pt x="2187664" y="508000"/>
                </a:lnTo>
                <a:lnTo>
                  <a:pt x="2221750" y="546100"/>
                </a:lnTo>
                <a:lnTo>
                  <a:pt x="2254656" y="571500"/>
                </a:lnTo>
                <a:lnTo>
                  <a:pt x="2286317" y="596900"/>
                </a:lnTo>
                <a:lnTo>
                  <a:pt x="2316721" y="635000"/>
                </a:lnTo>
                <a:lnTo>
                  <a:pt x="2345817" y="673100"/>
                </a:lnTo>
                <a:lnTo>
                  <a:pt x="2373579" y="711200"/>
                </a:lnTo>
                <a:lnTo>
                  <a:pt x="2399944" y="749300"/>
                </a:lnTo>
                <a:lnTo>
                  <a:pt x="2424887" y="787400"/>
                </a:lnTo>
                <a:lnTo>
                  <a:pt x="2448382" y="825500"/>
                </a:lnTo>
                <a:lnTo>
                  <a:pt x="2470366" y="863600"/>
                </a:lnTo>
                <a:lnTo>
                  <a:pt x="2490813" y="901700"/>
                </a:lnTo>
                <a:lnTo>
                  <a:pt x="2509685" y="939800"/>
                </a:lnTo>
                <a:lnTo>
                  <a:pt x="2526957" y="977900"/>
                </a:lnTo>
                <a:lnTo>
                  <a:pt x="2542552" y="1028700"/>
                </a:lnTo>
                <a:lnTo>
                  <a:pt x="2556472" y="1066800"/>
                </a:lnTo>
                <a:lnTo>
                  <a:pt x="2568651" y="1117600"/>
                </a:lnTo>
                <a:lnTo>
                  <a:pt x="2579078" y="1155700"/>
                </a:lnTo>
                <a:lnTo>
                  <a:pt x="2587675" y="1206500"/>
                </a:lnTo>
                <a:lnTo>
                  <a:pt x="2594445" y="1257300"/>
                </a:lnTo>
                <a:lnTo>
                  <a:pt x="2599321" y="1295400"/>
                </a:lnTo>
                <a:lnTo>
                  <a:pt x="2602280" y="1346200"/>
                </a:lnTo>
                <a:lnTo>
                  <a:pt x="2603271" y="1397000"/>
                </a:lnTo>
                <a:lnTo>
                  <a:pt x="2603271" y="647484"/>
                </a:lnTo>
                <a:lnTo>
                  <a:pt x="2560828" y="584200"/>
                </a:lnTo>
                <a:lnTo>
                  <a:pt x="2533650" y="546100"/>
                </a:lnTo>
                <a:lnTo>
                  <a:pt x="2505354" y="508000"/>
                </a:lnTo>
                <a:lnTo>
                  <a:pt x="2475966" y="482600"/>
                </a:lnTo>
                <a:lnTo>
                  <a:pt x="2445499" y="444500"/>
                </a:lnTo>
                <a:lnTo>
                  <a:pt x="2414003" y="406400"/>
                </a:lnTo>
                <a:lnTo>
                  <a:pt x="2381491" y="381000"/>
                </a:lnTo>
                <a:lnTo>
                  <a:pt x="2347976" y="355600"/>
                </a:lnTo>
                <a:lnTo>
                  <a:pt x="2313508" y="317500"/>
                </a:lnTo>
                <a:lnTo>
                  <a:pt x="2278113" y="292100"/>
                </a:lnTo>
                <a:lnTo>
                  <a:pt x="2241791" y="266700"/>
                </a:lnTo>
                <a:lnTo>
                  <a:pt x="2204593" y="241300"/>
                </a:lnTo>
                <a:lnTo>
                  <a:pt x="2185568" y="228600"/>
                </a:lnTo>
                <a:lnTo>
                  <a:pt x="2166543" y="215900"/>
                </a:lnTo>
                <a:lnTo>
                  <a:pt x="2127669" y="190500"/>
                </a:lnTo>
                <a:lnTo>
                  <a:pt x="2087981" y="177800"/>
                </a:lnTo>
                <a:lnTo>
                  <a:pt x="2047519" y="152400"/>
                </a:lnTo>
                <a:lnTo>
                  <a:pt x="2006307" y="127000"/>
                </a:lnTo>
                <a:lnTo>
                  <a:pt x="1921738" y="101600"/>
                </a:lnTo>
                <a:lnTo>
                  <a:pt x="1878431" y="76200"/>
                </a:lnTo>
                <a:lnTo>
                  <a:pt x="1699044" y="25400"/>
                </a:lnTo>
                <a:lnTo>
                  <a:pt x="1652790" y="25400"/>
                </a:lnTo>
                <a:lnTo>
                  <a:pt x="1606016" y="12700"/>
                </a:lnTo>
                <a:lnTo>
                  <a:pt x="1511046" y="12700"/>
                </a:lnTo>
                <a:lnTo>
                  <a:pt x="1462913" y="0"/>
                </a:lnTo>
                <a:lnTo>
                  <a:pt x="1365808" y="0"/>
                </a:lnTo>
                <a:lnTo>
                  <a:pt x="1317663" y="12700"/>
                </a:lnTo>
                <a:lnTo>
                  <a:pt x="1222705" y="12700"/>
                </a:lnTo>
                <a:lnTo>
                  <a:pt x="1175931" y="25400"/>
                </a:lnTo>
                <a:lnTo>
                  <a:pt x="1129677" y="25400"/>
                </a:lnTo>
                <a:lnTo>
                  <a:pt x="950290" y="76200"/>
                </a:lnTo>
                <a:lnTo>
                  <a:pt x="906983" y="101600"/>
                </a:lnTo>
                <a:lnTo>
                  <a:pt x="822413" y="127000"/>
                </a:lnTo>
                <a:lnTo>
                  <a:pt x="781202" y="152400"/>
                </a:lnTo>
                <a:lnTo>
                  <a:pt x="740740" y="177800"/>
                </a:lnTo>
                <a:lnTo>
                  <a:pt x="701065" y="190500"/>
                </a:lnTo>
                <a:lnTo>
                  <a:pt x="662178" y="215900"/>
                </a:lnTo>
                <a:lnTo>
                  <a:pt x="624128" y="241300"/>
                </a:lnTo>
                <a:lnTo>
                  <a:pt x="586930" y="266700"/>
                </a:lnTo>
                <a:lnTo>
                  <a:pt x="550621" y="292100"/>
                </a:lnTo>
                <a:lnTo>
                  <a:pt x="515213" y="317500"/>
                </a:lnTo>
                <a:lnTo>
                  <a:pt x="480745" y="355600"/>
                </a:lnTo>
                <a:lnTo>
                  <a:pt x="447243" y="381000"/>
                </a:lnTo>
                <a:lnTo>
                  <a:pt x="414718" y="406400"/>
                </a:lnTo>
                <a:lnTo>
                  <a:pt x="383222" y="444500"/>
                </a:lnTo>
                <a:lnTo>
                  <a:pt x="352767" y="482600"/>
                </a:lnTo>
                <a:lnTo>
                  <a:pt x="323367" y="508000"/>
                </a:lnTo>
                <a:lnTo>
                  <a:pt x="295071" y="546100"/>
                </a:lnTo>
                <a:lnTo>
                  <a:pt x="267906" y="584200"/>
                </a:lnTo>
                <a:lnTo>
                  <a:pt x="241884" y="622300"/>
                </a:lnTo>
                <a:lnTo>
                  <a:pt x="217030" y="660400"/>
                </a:lnTo>
                <a:lnTo>
                  <a:pt x="193382" y="698500"/>
                </a:lnTo>
                <a:lnTo>
                  <a:pt x="170954" y="736600"/>
                </a:lnTo>
                <a:lnTo>
                  <a:pt x="149783" y="774700"/>
                </a:lnTo>
                <a:lnTo>
                  <a:pt x="129895" y="812800"/>
                </a:lnTo>
                <a:lnTo>
                  <a:pt x="111315" y="850900"/>
                </a:lnTo>
                <a:lnTo>
                  <a:pt x="94081" y="901700"/>
                </a:lnTo>
                <a:lnTo>
                  <a:pt x="78193" y="939800"/>
                </a:lnTo>
                <a:lnTo>
                  <a:pt x="63690" y="977900"/>
                </a:lnTo>
                <a:lnTo>
                  <a:pt x="50609" y="1028700"/>
                </a:lnTo>
                <a:lnTo>
                  <a:pt x="38963" y="1066800"/>
                </a:lnTo>
                <a:lnTo>
                  <a:pt x="28790" y="1117600"/>
                </a:lnTo>
                <a:lnTo>
                  <a:pt x="20104" y="1155700"/>
                </a:lnTo>
                <a:lnTo>
                  <a:pt x="12928" y="1206500"/>
                </a:lnTo>
                <a:lnTo>
                  <a:pt x="7315" y="1257300"/>
                </a:lnTo>
                <a:lnTo>
                  <a:pt x="3263" y="1295400"/>
                </a:lnTo>
                <a:lnTo>
                  <a:pt x="825" y="1346200"/>
                </a:lnTo>
                <a:lnTo>
                  <a:pt x="0" y="1397000"/>
                </a:lnTo>
                <a:lnTo>
                  <a:pt x="825" y="1447800"/>
                </a:lnTo>
                <a:lnTo>
                  <a:pt x="3263" y="1485900"/>
                </a:lnTo>
                <a:lnTo>
                  <a:pt x="7315" y="1536700"/>
                </a:lnTo>
                <a:lnTo>
                  <a:pt x="12928" y="1587500"/>
                </a:lnTo>
                <a:lnTo>
                  <a:pt x="20104" y="1625600"/>
                </a:lnTo>
                <a:lnTo>
                  <a:pt x="28790" y="1676400"/>
                </a:lnTo>
                <a:lnTo>
                  <a:pt x="38963" y="1714500"/>
                </a:lnTo>
                <a:lnTo>
                  <a:pt x="50609" y="1765300"/>
                </a:lnTo>
                <a:lnTo>
                  <a:pt x="63690" y="1803400"/>
                </a:lnTo>
                <a:lnTo>
                  <a:pt x="78193" y="1854200"/>
                </a:lnTo>
                <a:lnTo>
                  <a:pt x="94081" y="1892300"/>
                </a:lnTo>
                <a:lnTo>
                  <a:pt x="111315" y="1943100"/>
                </a:lnTo>
                <a:lnTo>
                  <a:pt x="129895" y="1981200"/>
                </a:lnTo>
                <a:lnTo>
                  <a:pt x="149783" y="2019300"/>
                </a:lnTo>
                <a:lnTo>
                  <a:pt x="170954" y="2057400"/>
                </a:lnTo>
                <a:lnTo>
                  <a:pt x="193382" y="2095500"/>
                </a:lnTo>
                <a:lnTo>
                  <a:pt x="217030" y="2133600"/>
                </a:lnTo>
                <a:lnTo>
                  <a:pt x="241884" y="2171700"/>
                </a:lnTo>
                <a:lnTo>
                  <a:pt x="267906" y="2209800"/>
                </a:lnTo>
                <a:lnTo>
                  <a:pt x="295071" y="2247900"/>
                </a:lnTo>
                <a:lnTo>
                  <a:pt x="323367" y="2286000"/>
                </a:lnTo>
                <a:lnTo>
                  <a:pt x="352767" y="2311400"/>
                </a:lnTo>
                <a:lnTo>
                  <a:pt x="383222" y="2349500"/>
                </a:lnTo>
                <a:lnTo>
                  <a:pt x="414718" y="2374900"/>
                </a:lnTo>
                <a:lnTo>
                  <a:pt x="447243" y="2413000"/>
                </a:lnTo>
                <a:lnTo>
                  <a:pt x="480745" y="2438400"/>
                </a:lnTo>
                <a:lnTo>
                  <a:pt x="515213" y="2463800"/>
                </a:lnTo>
                <a:lnTo>
                  <a:pt x="550621" y="2501900"/>
                </a:lnTo>
                <a:lnTo>
                  <a:pt x="586930" y="2527300"/>
                </a:lnTo>
                <a:lnTo>
                  <a:pt x="624128" y="2552700"/>
                </a:lnTo>
                <a:lnTo>
                  <a:pt x="662178" y="2578100"/>
                </a:lnTo>
                <a:lnTo>
                  <a:pt x="701065" y="2603500"/>
                </a:lnTo>
                <a:lnTo>
                  <a:pt x="740740" y="2616200"/>
                </a:lnTo>
                <a:lnTo>
                  <a:pt x="781202" y="2641600"/>
                </a:lnTo>
                <a:lnTo>
                  <a:pt x="822413" y="2654300"/>
                </a:lnTo>
                <a:lnTo>
                  <a:pt x="864349" y="2679700"/>
                </a:lnTo>
                <a:lnTo>
                  <a:pt x="950290" y="2705100"/>
                </a:lnTo>
                <a:lnTo>
                  <a:pt x="994232" y="2730500"/>
                </a:lnTo>
                <a:lnTo>
                  <a:pt x="1038796" y="2743200"/>
                </a:lnTo>
                <a:lnTo>
                  <a:pt x="1083957" y="2743200"/>
                </a:lnTo>
                <a:lnTo>
                  <a:pt x="1175931" y="2768600"/>
                </a:lnTo>
                <a:lnTo>
                  <a:pt x="1222705" y="2768600"/>
                </a:lnTo>
                <a:lnTo>
                  <a:pt x="1269949" y="2781300"/>
                </a:lnTo>
                <a:lnTo>
                  <a:pt x="1558759" y="2781300"/>
                </a:lnTo>
                <a:lnTo>
                  <a:pt x="1606016" y="2768600"/>
                </a:lnTo>
                <a:lnTo>
                  <a:pt x="1652790" y="2768600"/>
                </a:lnTo>
                <a:lnTo>
                  <a:pt x="1744764" y="2743200"/>
                </a:lnTo>
                <a:lnTo>
                  <a:pt x="1789925" y="2743200"/>
                </a:lnTo>
                <a:lnTo>
                  <a:pt x="1834489" y="2730500"/>
                </a:lnTo>
                <a:lnTo>
                  <a:pt x="1878431" y="2705100"/>
                </a:lnTo>
                <a:lnTo>
                  <a:pt x="1964372" y="2679700"/>
                </a:lnTo>
                <a:lnTo>
                  <a:pt x="2006307" y="2654300"/>
                </a:lnTo>
                <a:lnTo>
                  <a:pt x="2047519" y="2641600"/>
                </a:lnTo>
                <a:lnTo>
                  <a:pt x="2087981" y="2616200"/>
                </a:lnTo>
                <a:lnTo>
                  <a:pt x="2127669" y="2603500"/>
                </a:lnTo>
                <a:lnTo>
                  <a:pt x="2166543" y="2578100"/>
                </a:lnTo>
                <a:lnTo>
                  <a:pt x="2185568" y="2565400"/>
                </a:lnTo>
                <a:lnTo>
                  <a:pt x="2204593" y="2552700"/>
                </a:lnTo>
                <a:lnTo>
                  <a:pt x="2241791" y="2527300"/>
                </a:lnTo>
                <a:lnTo>
                  <a:pt x="2278113" y="2501900"/>
                </a:lnTo>
                <a:lnTo>
                  <a:pt x="2313508" y="2463800"/>
                </a:lnTo>
                <a:lnTo>
                  <a:pt x="2347976" y="2438400"/>
                </a:lnTo>
                <a:lnTo>
                  <a:pt x="2381491" y="2413000"/>
                </a:lnTo>
                <a:lnTo>
                  <a:pt x="2414003" y="2374900"/>
                </a:lnTo>
                <a:lnTo>
                  <a:pt x="2445499" y="2349500"/>
                </a:lnTo>
                <a:lnTo>
                  <a:pt x="2475966" y="2311400"/>
                </a:lnTo>
                <a:lnTo>
                  <a:pt x="2505354" y="2286000"/>
                </a:lnTo>
                <a:lnTo>
                  <a:pt x="2533650" y="2247900"/>
                </a:lnTo>
                <a:lnTo>
                  <a:pt x="2560828" y="2209800"/>
                </a:lnTo>
                <a:lnTo>
                  <a:pt x="2586850" y="2171700"/>
                </a:lnTo>
                <a:lnTo>
                  <a:pt x="2611704" y="2133600"/>
                </a:lnTo>
                <a:lnTo>
                  <a:pt x="2635351" y="2095500"/>
                </a:lnTo>
                <a:lnTo>
                  <a:pt x="2657767" y="2057400"/>
                </a:lnTo>
                <a:lnTo>
                  <a:pt x="2678938" y="2019300"/>
                </a:lnTo>
                <a:lnTo>
                  <a:pt x="2698826" y="1981200"/>
                </a:lnTo>
                <a:lnTo>
                  <a:pt x="2717406" y="1943100"/>
                </a:lnTo>
                <a:lnTo>
                  <a:pt x="2734653" y="1892300"/>
                </a:lnTo>
                <a:lnTo>
                  <a:pt x="2750540" y="1854200"/>
                </a:lnTo>
                <a:lnTo>
                  <a:pt x="2765044" y="1803400"/>
                </a:lnTo>
                <a:lnTo>
                  <a:pt x="2778125" y="1765300"/>
                </a:lnTo>
                <a:lnTo>
                  <a:pt x="2789771" y="1714500"/>
                </a:lnTo>
                <a:lnTo>
                  <a:pt x="2799943" y="1676400"/>
                </a:lnTo>
                <a:lnTo>
                  <a:pt x="2808630" y="1625600"/>
                </a:lnTo>
                <a:lnTo>
                  <a:pt x="2815793" y="1587500"/>
                </a:lnTo>
                <a:lnTo>
                  <a:pt x="2821419" y="1536700"/>
                </a:lnTo>
                <a:lnTo>
                  <a:pt x="2825458" y="1485900"/>
                </a:lnTo>
                <a:lnTo>
                  <a:pt x="2827909" y="1447800"/>
                </a:lnTo>
                <a:lnTo>
                  <a:pt x="2828734" y="1397000"/>
                </a:lnTo>
                <a:close/>
              </a:path>
            </a:pathLst>
          </a:custGeom>
          <a:solidFill>
            <a:srgbClr val="FFFFFF">
              <a:alpha val="77999"/>
            </a:srgbClr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52" name="Google Shape;69;p1">
            <a:extLst>
              <a:ext uri="{FF2B5EF4-FFF2-40B4-BE49-F238E27FC236}">
                <a16:creationId xmlns:a16="http://schemas.microsoft.com/office/drawing/2014/main" id="{AAE9E3B8-6C5D-1BA1-7F7C-05562D867F7B}"/>
              </a:ext>
            </a:extLst>
          </p:cNvPr>
          <p:cNvSpPr txBox="1"/>
          <p:nvPr/>
        </p:nvSpPr>
        <p:spPr>
          <a:xfrm>
            <a:off x="5344928" y="6454130"/>
            <a:ext cx="2048601" cy="164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175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mmarsaurus" pitchFamily="2" charset="0"/>
                <a:ea typeface="Arial"/>
                <a:cs typeface="Arial"/>
                <a:sym typeface="Arial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mmarsaurus" pitchFamily="2" charset="0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1999" cy="6857999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7963407" y="0"/>
            <a:ext cx="4229100" cy="2828290"/>
            <a:chOff x="7963407" y="0"/>
            <a:chExt cx="4229100" cy="282829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63407" y="0"/>
              <a:ext cx="4228592" cy="282803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66652" y="0"/>
              <a:ext cx="4125346" cy="2546338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0" y="-6350"/>
            <a:ext cx="12198350" cy="6864350"/>
            <a:chOff x="0" y="-6350"/>
            <a:chExt cx="12198350" cy="6864350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239516"/>
              <a:ext cx="3156711" cy="361848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3343490"/>
              <a:ext cx="2873258" cy="351450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31265" y="37173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0"/>
                  </a:lnTo>
                  <a:lnTo>
                    <a:pt x="135906" y="17485"/>
                  </a:lnTo>
                  <a:lnTo>
                    <a:pt x="98108" y="38000"/>
                  </a:lnTo>
                  <a:lnTo>
                    <a:pt x="65176" y="65171"/>
                  </a:lnTo>
                  <a:lnTo>
                    <a:pt x="38004" y="98103"/>
                  </a:lnTo>
                  <a:lnTo>
                    <a:pt x="17487" y="135900"/>
                  </a:lnTo>
                  <a:lnTo>
                    <a:pt x="4521" y="177670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0"/>
                  </a:lnTo>
                  <a:lnTo>
                    <a:pt x="11681779" y="135900"/>
                  </a:lnTo>
                  <a:lnTo>
                    <a:pt x="11661264" y="98103"/>
                  </a:lnTo>
                  <a:lnTo>
                    <a:pt x="11634093" y="65171"/>
                  </a:lnTo>
                  <a:lnTo>
                    <a:pt x="11601162" y="38000"/>
                  </a:lnTo>
                  <a:lnTo>
                    <a:pt x="11563364" y="17485"/>
                  </a:lnTo>
                  <a:lnTo>
                    <a:pt x="11521595" y="4520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31265" y="37173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0"/>
                  </a:lnTo>
                  <a:lnTo>
                    <a:pt x="17487" y="135900"/>
                  </a:lnTo>
                  <a:lnTo>
                    <a:pt x="38004" y="98103"/>
                  </a:lnTo>
                  <a:lnTo>
                    <a:pt x="65176" y="65171"/>
                  </a:lnTo>
                  <a:lnTo>
                    <a:pt x="98108" y="38000"/>
                  </a:lnTo>
                  <a:lnTo>
                    <a:pt x="135906" y="17485"/>
                  </a:lnTo>
                  <a:lnTo>
                    <a:pt x="177673" y="4520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0"/>
                  </a:lnTo>
                  <a:lnTo>
                    <a:pt x="11563364" y="17485"/>
                  </a:lnTo>
                  <a:lnTo>
                    <a:pt x="11601162" y="38000"/>
                  </a:lnTo>
                  <a:lnTo>
                    <a:pt x="11634093" y="65171"/>
                  </a:lnTo>
                  <a:lnTo>
                    <a:pt x="11661264" y="98103"/>
                  </a:lnTo>
                  <a:lnTo>
                    <a:pt x="11681779" y="135900"/>
                  </a:lnTo>
                  <a:lnTo>
                    <a:pt x="11694744" y="177670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4956535" y="6404679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7E86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56535" y="6404679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17477" y="6454622"/>
              <a:ext cx="270790" cy="270789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1770060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10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4719459" y="157906"/>
            <a:ext cx="2753360" cy="768350"/>
            <a:chOff x="4719459" y="157906"/>
            <a:chExt cx="2753360" cy="768350"/>
          </a:xfrm>
        </p:grpSpPr>
        <p:sp>
          <p:nvSpPr>
            <p:cNvPr id="20" name="object 20"/>
            <p:cNvSpPr/>
            <p:nvPr/>
          </p:nvSpPr>
          <p:spPr>
            <a:xfrm>
              <a:off x="4725809" y="164256"/>
              <a:ext cx="2740660" cy="755650"/>
            </a:xfrm>
            <a:custGeom>
              <a:avLst/>
              <a:gdLst/>
              <a:ahLst/>
              <a:cxnLst/>
              <a:rect l="l" t="t" r="r" b="b"/>
              <a:pathLst>
                <a:path w="2740659" h="755650">
                  <a:moveTo>
                    <a:pt x="2718155" y="0"/>
                  </a:moveTo>
                  <a:lnTo>
                    <a:pt x="21932" y="0"/>
                  </a:lnTo>
                  <a:lnTo>
                    <a:pt x="13405" y="3498"/>
                  </a:lnTo>
                  <a:lnTo>
                    <a:pt x="6432" y="13033"/>
                  </a:lnTo>
                  <a:lnTo>
                    <a:pt x="1726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726" y="727977"/>
                  </a:lnTo>
                  <a:lnTo>
                    <a:pt x="6432" y="742108"/>
                  </a:lnTo>
                  <a:lnTo>
                    <a:pt x="13405" y="751643"/>
                  </a:lnTo>
                  <a:lnTo>
                    <a:pt x="21932" y="755142"/>
                  </a:lnTo>
                  <a:lnTo>
                    <a:pt x="2718155" y="755142"/>
                  </a:lnTo>
                  <a:lnTo>
                    <a:pt x="2726683" y="751643"/>
                  </a:lnTo>
                  <a:lnTo>
                    <a:pt x="2733655" y="742108"/>
                  </a:lnTo>
                  <a:lnTo>
                    <a:pt x="2738361" y="727977"/>
                  </a:lnTo>
                  <a:lnTo>
                    <a:pt x="2740088" y="710692"/>
                  </a:lnTo>
                  <a:lnTo>
                    <a:pt x="2740088" y="44450"/>
                  </a:lnTo>
                  <a:lnTo>
                    <a:pt x="2738361" y="27164"/>
                  </a:lnTo>
                  <a:lnTo>
                    <a:pt x="2733655" y="13033"/>
                  </a:lnTo>
                  <a:lnTo>
                    <a:pt x="2726683" y="3498"/>
                  </a:lnTo>
                  <a:lnTo>
                    <a:pt x="2718155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4725809" y="164256"/>
              <a:ext cx="2740660" cy="755650"/>
            </a:xfrm>
            <a:custGeom>
              <a:avLst/>
              <a:gdLst/>
              <a:ahLst/>
              <a:cxnLst/>
              <a:rect l="l" t="t" r="r" b="b"/>
              <a:pathLst>
                <a:path w="2740659" h="755650">
                  <a:moveTo>
                    <a:pt x="21932" y="755142"/>
                  </a:moveTo>
                  <a:lnTo>
                    <a:pt x="13405" y="751643"/>
                  </a:lnTo>
                  <a:lnTo>
                    <a:pt x="6432" y="742108"/>
                  </a:lnTo>
                  <a:lnTo>
                    <a:pt x="1726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726" y="27164"/>
                  </a:lnTo>
                  <a:lnTo>
                    <a:pt x="6432" y="13033"/>
                  </a:lnTo>
                  <a:lnTo>
                    <a:pt x="13405" y="3498"/>
                  </a:lnTo>
                  <a:lnTo>
                    <a:pt x="21932" y="0"/>
                  </a:lnTo>
                  <a:lnTo>
                    <a:pt x="2718155" y="0"/>
                  </a:lnTo>
                  <a:lnTo>
                    <a:pt x="2726683" y="3498"/>
                  </a:lnTo>
                  <a:lnTo>
                    <a:pt x="2733655" y="13033"/>
                  </a:lnTo>
                  <a:lnTo>
                    <a:pt x="2738361" y="27164"/>
                  </a:lnTo>
                  <a:lnTo>
                    <a:pt x="2740088" y="44450"/>
                  </a:lnTo>
                  <a:lnTo>
                    <a:pt x="2740088" y="710692"/>
                  </a:lnTo>
                  <a:lnTo>
                    <a:pt x="2738361" y="727977"/>
                  </a:lnTo>
                  <a:lnTo>
                    <a:pt x="2733655" y="742108"/>
                  </a:lnTo>
                  <a:lnTo>
                    <a:pt x="2726683" y="751643"/>
                  </a:lnTo>
                  <a:lnTo>
                    <a:pt x="2718155" y="755142"/>
                  </a:lnTo>
                  <a:lnTo>
                    <a:pt x="21932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06675" indent="-259715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Activity</a:t>
            </a:r>
          </a:p>
        </p:txBody>
      </p:sp>
      <p:grpSp>
        <p:nvGrpSpPr>
          <p:cNvPr id="23" name="object 23"/>
          <p:cNvGrpSpPr/>
          <p:nvPr/>
        </p:nvGrpSpPr>
        <p:grpSpPr>
          <a:xfrm>
            <a:off x="82830" y="504976"/>
            <a:ext cx="11865610" cy="6353175"/>
            <a:chOff x="82830" y="504976"/>
            <a:chExt cx="11865610" cy="6353175"/>
          </a:xfrm>
        </p:grpSpPr>
        <p:sp>
          <p:nvSpPr>
            <p:cNvPr id="24" name="object 24"/>
            <p:cNvSpPr/>
            <p:nvPr/>
          </p:nvSpPr>
          <p:spPr>
            <a:xfrm>
              <a:off x="9488962" y="513819"/>
              <a:ext cx="340360" cy="305435"/>
            </a:xfrm>
            <a:custGeom>
              <a:avLst/>
              <a:gdLst/>
              <a:ahLst/>
              <a:cxnLst/>
              <a:rect l="l" t="t" r="r" b="b"/>
              <a:pathLst>
                <a:path w="340359" h="305434">
                  <a:moveTo>
                    <a:pt x="236273" y="0"/>
                  </a:moveTo>
                  <a:lnTo>
                    <a:pt x="103990" y="0"/>
                  </a:lnTo>
                  <a:lnTo>
                    <a:pt x="94125" y="1315"/>
                  </a:lnTo>
                  <a:lnTo>
                    <a:pt x="5057" y="133489"/>
                  </a:lnTo>
                  <a:lnTo>
                    <a:pt x="0" y="152430"/>
                  </a:lnTo>
                  <a:lnTo>
                    <a:pt x="1264" y="162162"/>
                  </a:lnTo>
                  <a:lnTo>
                    <a:pt x="71199" y="285927"/>
                  </a:lnTo>
                  <a:lnTo>
                    <a:pt x="103990" y="304863"/>
                  </a:lnTo>
                  <a:lnTo>
                    <a:pt x="236273" y="304863"/>
                  </a:lnTo>
                  <a:lnTo>
                    <a:pt x="335219" y="171361"/>
                  </a:lnTo>
                  <a:lnTo>
                    <a:pt x="340277" y="152430"/>
                  </a:lnTo>
                  <a:lnTo>
                    <a:pt x="339013" y="142695"/>
                  </a:lnTo>
                  <a:lnTo>
                    <a:pt x="269065" y="18935"/>
                  </a:lnTo>
                  <a:lnTo>
                    <a:pt x="2362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9480096" y="504976"/>
              <a:ext cx="358140" cy="322580"/>
            </a:xfrm>
            <a:custGeom>
              <a:avLst/>
              <a:gdLst/>
              <a:ahLst/>
              <a:cxnLst/>
              <a:rect l="l" t="t" r="r" b="b"/>
              <a:pathLst>
                <a:path w="358140" h="322580">
                  <a:moveTo>
                    <a:pt x="245141" y="0"/>
                  </a:moveTo>
                  <a:lnTo>
                    <a:pt x="112858" y="0"/>
                  </a:lnTo>
                  <a:lnTo>
                    <a:pt x="100669" y="1616"/>
                  </a:lnTo>
                  <a:lnTo>
                    <a:pt x="6267" y="137922"/>
                  </a:lnTo>
                  <a:lnTo>
                    <a:pt x="0" y="161277"/>
                  </a:lnTo>
                  <a:lnTo>
                    <a:pt x="1566" y="173269"/>
                  </a:lnTo>
                  <a:lnTo>
                    <a:pt x="72409" y="299186"/>
                  </a:lnTo>
                  <a:lnTo>
                    <a:pt x="112858" y="322541"/>
                  </a:lnTo>
                  <a:lnTo>
                    <a:pt x="245141" y="322541"/>
                  </a:lnTo>
                  <a:lnTo>
                    <a:pt x="257328" y="320926"/>
                  </a:lnTo>
                  <a:lnTo>
                    <a:pt x="268495" y="316288"/>
                  </a:lnTo>
                  <a:lnTo>
                    <a:pt x="278097" y="308938"/>
                  </a:lnTo>
                  <a:lnTo>
                    <a:pt x="281228" y="304863"/>
                  </a:lnTo>
                  <a:lnTo>
                    <a:pt x="112858" y="304863"/>
                  </a:lnTo>
                  <a:lnTo>
                    <a:pt x="105295" y="303854"/>
                  </a:lnTo>
                  <a:lnTo>
                    <a:pt x="21570" y="175793"/>
                  </a:lnTo>
                  <a:lnTo>
                    <a:pt x="17694" y="161277"/>
                  </a:lnTo>
                  <a:lnTo>
                    <a:pt x="18663" y="153815"/>
                  </a:lnTo>
                  <a:lnTo>
                    <a:pt x="87712" y="32194"/>
                  </a:lnTo>
                  <a:lnTo>
                    <a:pt x="112858" y="17678"/>
                  </a:lnTo>
                  <a:lnTo>
                    <a:pt x="281226" y="17678"/>
                  </a:lnTo>
                  <a:lnTo>
                    <a:pt x="278097" y="13608"/>
                  </a:lnTo>
                  <a:lnTo>
                    <a:pt x="268495" y="6257"/>
                  </a:lnTo>
                  <a:lnTo>
                    <a:pt x="257328" y="1616"/>
                  </a:lnTo>
                  <a:lnTo>
                    <a:pt x="245141" y="0"/>
                  </a:lnTo>
                  <a:close/>
                </a:path>
                <a:path w="358140" h="322580">
                  <a:moveTo>
                    <a:pt x="281226" y="17678"/>
                  </a:moveTo>
                  <a:lnTo>
                    <a:pt x="245141" y="17678"/>
                  </a:lnTo>
                  <a:lnTo>
                    <a:pt x="252704" y="18687"/>
                  </a:lnTo>
                  <a:lnTo>
                    <a:pt x="259651" y="21578"/>
                  </a:lnTo>
                  <a:lnTo>
                    <a:pt x="336429" y="146761"/>
                  </a:lnTo>
                  <a:lnTo>
                    <a:pt x="340306" y="161277"/>
                  </a:lnTo>
                  <a:lnTo>
                    <a:pt x="339336" y="168738"/>
                  </a:lnTo>
                  <a:lnTo>
                    <a:pt x="270275" y="290347"/>
                  </a:lnTo>
                  <a:lnTo>
                    <a:pt x="245141" y="304863"/>
                  </a:lnTo>
                  <a:lnTo>
                    <a:pt x="281228" y="304863"/>
                  </a:lnTo>
                  <a:lnTo>
                    <a:pt x="285591" y="299186"/>
                  </a:lnTo>
                  <a:lnTo>
                    <a:pt x="351732" y="184632"/>
                  </a:lnTo>
                  <a:lnTo>
                    <a:pt x="356426" y="173269"/>
                  </a:lnTo>
                  <a:lnTo>
                    <a:pt x="357990" y="161277"/>
                  </a:lnTo>
                  <a:lnTo>
                    <a:pt x="356426" y="149285"/>
                  </a:lnTo>
                  <a:lnTo>
                    <a:pt x="351732" y="137922"/>
                  </a:lnTo>
                  <a:lnTo>
                    <a:pt x="285591" y="23355"/>
                  </a:lnTo>
                  <a:lnTo>
                    <a:pt x="281226" y="17678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6" name="object 2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552837" y="559460"/>
              <a:ext cx="214934" cy="213360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222910" y="1563852"/>
              <a:ext cx="11719560" cy="3910329"/>
            </a:xfrm>
            <a:custGeom>
              <a:avLst/>
              <a:gdLst/>
              <a:ahLst/>
              <a:cxnLst/>
              <a:rect l="l" t="t" r="r" b="b"/>
              <a:pathLst>
                <a:path w="11719560" h="3910329">
                  <a:moveTo>
                    <a:pt x="11719039" y="0"/>
                  </a:moveTo>
                  <a:lnTo>
                    <a:pt x="0" y="0"/>
                  </a:lnTo>
                  <a:lnTo>
                    <a:pt x="0" y="3909847"/>
                  </a:lnTo>
                  <a:lnTo>
                    <a:pt x="11719039" y="3909847"/>
                  </a:lnTo>
                  <a:lnTo>
                    <a:pt x="1171903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222910" y="1563852"/>
              <a:ext cx="11719560" cy="3910329"/>
            </a:xfrm>
            <a:custGeom>
              <a:avLst/>
              <a:gdLst/>
              <a:ahLst/>
              <a:cxnLst/>
              <a:rect l="l" t="t" r="r" b="b"/>
              <a:pathLst>
                <a:path w="11719560" h="3910329">
                  <a:moveTo>
                    <a:pt x="0" y="3909847"/>
                  </a:moveTo>
                  <a:lnTo>
                    <a:pt x="11719039" y="3909847"/>
                  </a:lnTo>
                  <a:lnTo>
                    <a:pt x="11719039" y="0"/>
                  </a:lnTo>
                  <a:lnTo>
                    <a:pt x="0" y="0"/>
                  </a:lnTo>
                  <a:lnTo>
                    <a:pt x="0" y="3909847"/>
                  </a:lnTo>
                  <a:close/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2830" y="1773802"/>
              <a:ext cx="3314292" cy="5084197"/>
            </a:xfrm>
            <a:prstGeom prst="rect">
              <a:avLst/>
            </a:prstGeom>
          </p:spPr>
        </p:pic>
      </p:grpSp>
      <p:sp>
        <p:nvSpPr>
          <p:cNvPr id="30" name="object 30"/>
          <p:cNvSpPr txBox="1"/>
          <p:nvPr/>
        </p:nvSpPr>
        <p:spPr>
          <a:xfrm>
            <a:off x="9879595" y="564106"/>
            <a:ext cx="1735455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9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Physical and human processes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445097" y="1800328"/>
            <a:ext cx="4075429" cy="33829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12115">
              <a:lnSpc>
                <a:spcPct val="125000"/>
              </a:lnSpc>
              <a:spcBef>
                <a:spcPts val="100"/>
              </a:spcBef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Label the upper course, middle course, and lower course of the river on your activity worksheet.</a:t>
            </a:r>
            <a:endParaRPr sz="1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630"/>
              </a:spcBef>
            </a:pPr>
            <a:endParaRPr sz="1600" dirty="0">
              <a:latin typeface="Grammarsaurus" pitchFamily="2" charset="0"/>
              <a:cs typeface="Arial MT"/>
            </a:endParaRPr>
          </a:p>
          <a:p>
            <a:pPr marL="12700" marR="506095">
              <a:lnSpc>
                <a:spcPct val="125000"/>
              </a:lnSpc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Then, read each statement carefully and colour-code it to show which stage of the river it belongs to (upper, middle, or lower course).</a:t>
            </a:r>
            <a:endParaRPr sz="1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170"/>
              </a:spcBef>
            </a:pPr>
            <a:endParaRPr sz="16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Be ready to share your feedback with the class.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7460488" y="1596644"/>
            <a:ext cx="4551045" cy="3523615"/>
            <a:chOff x="7460488" y="1596644"/>
            <a:chExt cx="4551045" cy="3523615"/>
          </a:xfrm>
        </p:grpSpPr>
        <p:pic>
          <p:nvPicPr>
            <p:cNvPr id="33" name="object 3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460488" y="1596644"/>
              <a:ext cx="4550663" cy="3523487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7562824" y="1701530"/>
              <a:ext cx="4168140" cy="3138805"/>
            </a:xfrm>
            <a:custGeom>
              <a:avLst/>
              <a:gdLst/>
              <a:ahLst/>
              <a:cxnLst/>
              <a:rect l="l" t="t" r="r" b="b"/>
              <a:pathLst>
                <a:path w="4168140" h="3138804">
                  <a:moveTo>
                    <a:pt x="272731" y="0"/>
                  </a:moveTo>
                  <a:lnTo>
                    <a:pt x="0" y="2752407"/>
                  </a:lnTo>
                  <a:lnTo>
                    <a:pt x="3894872" y="3138337"/>
                  </a:lnTo>
                  <a:lnTo>
                    <a:pt x="4167605" y="385940"/>
                  </a:lnTo>
                  <a:lnTo>
                    <a:pt x="2727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algn="ctr"/>
              <a:endParaRPr sz="1600">
                <a:latin typeface="Grammarsaurus" pitchFamily="2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239775" y="4495218"/>
              <a:ext cx="78515" cy="78767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0905380" y="2187780"/>
              <a:ext cx="719455" cy="359410"/>
            </a:xfrm>
            <a:custGeom>
              <a:avLst/>
              <a:gdLst/>
              <a:ahLst/>
              <a:cxnLst/>
              <a:rect l="l" t="t" r="r" b="b"/>
              <a:pathLst>
                <a:path w="719454" h="359410">
                  <a:moveTo>
                    <a:pt x="28828" y="0"/>
                  </a:moveTo>
                  <a:lnTo>
                    <a:pt x="0" y="290982"/>
                  </a:lnTo>
                  <a:lnTo>
                    <a:pt x="690143" y="359371"/>
                  </a:lnTo>
                  <a:lnTo>
                    <a:pt x="718972" y="68389"/>
                  </a:lnTo>
                  <a:lnTo>
                    <a:pt x="288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algn="ctr"/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10905380" y="2187780"/>
              <a:ext cx="719455" cy="359410"/>
            </a:xfrm>
            <a:custGeom>
              <a:avLst/>
              <a:gdLst/>
              <a:ahLst/>
              <a:cxnLst/>
              <a:rect l="l" t="t" r="r" b="b"/>
              <a:pathLst>
                <a:path w="719454" h="359410">
                  <a:moveTo>
                    <a:pt x="690143" y="359371"/>
                  </a:moveTo>
                  <a:lnTo>
                    <a:pt x="0" y="290982"/>
                  </a:lnTo>
                  <a:lnTo>
                    <a:pt x="28828" y="0"/>
                  </a:lnTo>
                  <a:lnTo>
                    <a:pt x="718972" y="68389"/>
                  </a:lnTo>
                  <a:lnTo>
                    <a:pt x="690143" y="359371"/>
                  </a:lnTo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pPr algn="ctr"/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10934222" y="2103527"/>
              <a:ext cx="699135" cy="153035"/>
            </a:xfrm>
            <a:custGeom>
              <a:avLst/>
              <a:gdLst/>
              <a:ahLst/>
              <a:cxnLst/>
              <a:rect l="l" t="t" r="r" b="b"/>
              <a:pathLst>
                <a:path w="699134" h="153035">
                  <a:moveTo>
                    <a:pt x="8343" y="0"/>
                  </a:moveTo>
                  <a:lnTo>
                    <a:pt x="0" y="84251"/>
                  </a:lnTo>
                  <a:lnTo>
                    <a:pt x="690435" y="152666"/>
                  </a:lnTo>
                  <a:lnTo>
                    <a:pt x="698779" y="68414"/>
                  </a:lnTo>
                  <a:lnTo>
                    <a:pt x="8343" y="0"/>
                  </a:lnTo>
                  <a:close/>
                </a:path>
              </a:pathLst>
            </a:custGeom>
            <a:solidFill>
              <a:srgbClr val="BBE189"/>
            </a:solidFill>
          </p:spPr>
          <p:txBody>
            <a:bodyPr wrap="square" lIns="0" tIns="0" rIns="0" bIns="0" rtlCol="0"/>
            <a:lstStyle/>
            <a:p>
              <a:pPr algn="ctr"/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10934222" y="2103527"/>
              <a:ext cx="699135" cy="153035"/>
            </a:xfrm>
            <a:custGeom>
              <a:avLst/>
              <a:gdLst/>
              <a:ahLst/>
              <a:cxnLst/>
              <a:rect l="l" t="t" r="r" b="b"/>
              <a:pathLst>
                <a:path w="699134" h="153035">
                  <a:moveTo>
                    <a:pt x="690435" y="152666"/>
                  </a:moveTo>
                  <a:lnTo>
                    <a:pt x="0" y="84251"/>
                  </a:lnTo>
                  <a:lnTo>
                    <a:pt x="8343" y="0"/>
                  </a:lnTo>
                  <a:lnTo>
                    <a:pt x="698779" y="68414"/>
                  </a:lnTo>
                  <a:lnTo>
                    <a:pt x="690435" y="152666"/>
                  </a:lnTo>
                </a:path>
              </a:pathLst>
            </a:custGeom>
            <a:ln w="635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pPr algn="ctr"/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0" name="object 40"/>
          <p:cNvSpPr txBox="1"/>
          <p:nvPr/>
        </p:nvSpPr>
        <p:spPr>
          <a:xfrm rot="300000">
            <a:off x="9434696" y="1983027"/>
            <a:ext cx="661695" cy="1904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415"/>
              </a:lnSpc>
            </a:pPr>
            <a:r>
              <a:rPr sz="2000" b="1" baseline="1915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Act</a:t>
            </a:r>
            <a:r>
              <a:rPr sz="14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ivity</a:t>
            </a: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 rot="300000">
            <a:off x="8737507" y="2201730"/>
            <a:ext cx="1975932" cy="63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09"/>
              </a:lnSpc>
            </a:pPr>
            <a:r>
              <a:rPr sz="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Work with your learning partner to identify and label each stage of a river.</a:t>
            </a:r>
            <a:endParaRPr sz="400" dirty="0">
              <a:latin typeface="Grammarsaurus" pitchFamily="2" charset="0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 rot="300000">
            <a:off x="8836299" y="2284415"/>
            <a:ext cx="1762069" cy="63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09"/>
              </a:lnSpc>
            </a:pPr>
            <a:r>
              <a:rPr sz="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Cut out and match each description to the correct part of the river.</a:t>
            </a:r>
            <a:endParaRPr sz="400">
              <a:latin typeface="Grammarsaurus" pitchFamily="2" charset="0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 rot="300000">
            <a:off x="11100577" y="2160983"/>
            <a:ext cx="372142" cy="50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85"/>
              </a:lnSpc>
            </a:pPr>
            <a:r>
              <a:rPr sz="3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key vocabulary</a:t>
            </a:r>
            <a:endParaRPr sz="30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 rot="300000">
            <a:off x="11128776" y="2253499"/>
            <a:ext cx="271981" cy="50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405"/>
              </a:lnSpc>
            </a:pPr>
            <a:r>
              <a:rPr sz="300" dirty="0">
                <a:latin typeface="Grammarsaurus" pitchFamily="2" charset="0"/>
                <a:cs typeface="Arial MT"/>
              </a:rPr>
              <a:t>lower course</a:t>
            </a:r>
            <a:endParaRPr sz="300">
              <a:latin typeface="Grammarsaurus" pitchFamily="2" charset="0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 rot="300000">
            <a:off x="11110143" y="2340951"/>
            <a:ext cx="297554" cy="50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405"/>
              </a:lnSpc>
            </a:pPr>
            <a:r>
              <a:rPr sz="300" dirty="0">
                <a:latin typeface="Grammarsaurus" pitchFamily="2" charset="0"/>
                <a:cs typeface="Arial MT"/>
              </a:rPr>
              <a:t>middle course</a:t>
            </a:r>
          </a:p>
        </p:txBody>
      </p:sp>
      <p:sp>
        <p:nvSpPr>
          <p:cNvPr id="46" name="object 46"/>
          <p:cNvSpPr txBox="1"/>
          <p:nvPr/>
        </p:nvSpPr>
        <p:spPr>
          <a:xfrm rot="300000">
            <a:off x="11117492" y="2422256"/>
            <a:ext cx="277587" cy="50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405"/>
              </a:lnSpc>
            </a:pPr>
            <a:r>
              <a:rPr sz="300" dirty="0">
                <a:latin typeface="Grammarsaurus" pitchFamily="2" charset="0"/>
                <a:cs typeface="Arial MT"/>
              </a:rPr>
              <a:t>upper course</a:t>
            </a:r>
            <a:endParaRPr sz="300">
              <a:latin typeface="Grammarsaurus" pitchFamily="2" charset="0"/>
              <a:cs typeface="Arial MT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7760676" y="2505755"/>
            <a:ext cx="3589654" cy="2181225"/>
            <a:chOff x="7760676" y="2505755"/>
            <a:chExt cx="3589654" cy="2181225"/>
          </a:xfrm>
        </p:grpSpPr>
        <p:pic>
          <p:nvPicPr>
            <p:cNvPr id="48" name="object 4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315427" y="2561653"/>
              <a:ext cx="2414878" cy="1388224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9429399" y="2508930"/>
              <a:ext cx="793115" cy="245745"/>
            </a:xfrm>
            <a:custGeom>
              <a:avLst/>
              <a:gdLst/>
              <a:ahLst/>
              <a:cxnLst/>
              <a:rect l="l" t="t" r="r" b="b"/>
              <a:pathLst>
                <a:path w="793115" h="245744">
                  <a:moveTo>
                    <a:pt x="16687" y="0"/>
                  </a:moveTo>
                  <a:lnTo>
                    <a:pt x="0" y="168465"/>
                  </a:lnTo>
                  <a:lnTo>
                    <a:pt x="775944" y="245351"/>
                  </a:lnTo>
                  <a:lnTo>
                    <a:pt x="792632" y="76885"/>
                  </a:lnTo>
                  <a:lnTo>
                    <a:pt x="166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9429399" y="2508930"/>
              <a:ext cx="793115" cy="245745"/>
            </a:xfrm>
            <a:custGeom>
              <a:avLst/>
              <a:gdLst/>
              <a:ahLst/>
              <a:cxnLst/>
              <a:rect l="l" t="t" r="r" b="b"/>
              <a:pathLst>
                <a:path w="793115" h="245744">
                  <a:moveTo>
                    <a:pt x="775944" y="245351"/>
                  </a:moveTo>
                  <a:lnTo>
                    <a:pt x="0" y="168465"/>
                  </a:lnTo>
                  <a:lnTo>
                    <a:pt x="16687" y="0"/>
                  </a:lnTo>
                  <a:lnTo>
                    <a:pt x="792632" y="76885"/>
                  </a:lnTo>
                  <a:lnTo>
                    <a:pt x="775944" y="245351"/>
                  </a:lnTo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9882753" y="2876045"/>
              <a:ext cx="793115" cy="245745"/>
            </a:xfrm>
            <a:custGeom>
              <a:avLst/>
              <a:gdLst/>
              <a:ahLst/>
              <a:cxnLst/>
              <a:rect l="l" t="t" r="r" b="b"/>
              <a:pathLst>
                <a:path w="793115" h="245744">
                  <a:moveTo>
                    <a:pt x="16687" y="0"/>
                  </a:moveTo>
                  <a:lnTo>
                    <a:pt x="0" y="168465"/>
                  </a:lnTo>
                  <a:lnTo>
                    <a:pt x="775944" y="245351"/>
                  </a:lnTo>
                  <a:lnTo>
                    <a:pt x="792632" y="76885"/>
                  </a:lnTo>
                  <a:lnTo>
                    <a:pt x="166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9882753" y="2876045"/>
              <a:ext cx="793115" cy="245745"/>
            </a:xfrm>
            <a:custGeom>
              <a:avLst/>
              <a:gdLst/>
              <a:ahLst/>
              <a:cxnLst/>
              <a:rect l="l" t="t" r="r" b="b"/>
              <a:pathLst>
                <a:path w="793115" h="245744">
                  <a:moveTo>
                    <a:pt x="775944" y="245351"/>
                  </a:moveTo>
                  <a:lnTo>
                    <a:pt x="0" y="168465"/>
                  </a:lnTo>
                  <a:lnTo>
                    <a:pt x="16687" y="0"/>
                  </a:lnTo>
                  <a:lnTo>
                    <a:pt x="792632" y="76885"/>
                  </a:lnTo>
                  <a:lnTo>
                    <a:pt x="775944" y="245351"/>
                  </a:lnTo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10389963" y="3245919"/>
              <a:ext cx="793115" cy="245745"/>
            </a:xfrm>
            <a:custGeom>
              <a:avLst/>
              <a:gdLst/>
              <a:ahLst/>
              <a:cxnLst/>
              <a:rect l="l" t="t" r="r" b="b"/>
              <a:pathLst>
                <a:path w="793115" h="245745">
                  <a:moveTo>
                    <a:pt x="16687" y="0"/>
                  </a:moveTo>
                  <a:lnTo>
                    <a:pt x="0" y="168465"/>
                  </a:lnTo>
                  <a:lnTo>
                    <a:pt x="775944" y="245351"/>
                  </a:lnTo>
                  <a:lnTo>
                    <a:pt x="792632" y="76885"/>
                  </a:lnTo>
                  <a:lnTo>
                    <a:pt x="166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10389963" y="3245919"/>
              <a:ext cx="793115" cy="245745"/>
            </a:xfrm>
            <a:custGeom>
              <a:avLst/>
              <a:gdLst/>
              <a:ahLst/>
              <a:cxnLst/>
              <a:rect l="l" t="t" r="r" b="b"/>
              <a:pathLst>
                <a:path w="793115" h="245745">
                  <a:moveTo>
                    <a:pt x="775944" y="245351"/>
                  </a:moveTo>
                  <a:lnTo>
                    <a:pt x="0" y="168465"/>
                  </a:lnTo>
                  <a:lnTo>
                    <a:pt x="16687" y="0"/>
                  </a:lnTo>
                  <a:lnTo>
                    <a:pt x="792632" y="76885"/>
                  </a:lnTo>
                  <a:lnTo>
                    <a:pt x="775944" y="245351"/>
                  </a:lnTo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9142829" y="2579895"/>
              <a:ext cx="291465" cy="440690"/>
            </a:xfrm>
            <a:custGeom>
              <a:avLst/>
              <a:gdLst/>
              <a:ahLst/>
              <a:cxnLst/>
              <a:rect l="l" t="t" r="r" b="b"/>
              <a:pathLst>
                <a:path w="291465" h="440689">
                  <a:moveTo>
                    <a:pt x="291071" y="0"/>
                  </a:moveTo>
                  <a:lnTo>
                    <a:pt x="0" y="440270"/>
                  </a:lnTo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9603563" y="2955171"/>
              <a:ext cx="288290" cy="410209"/>
            </a:xfrm>
            <a:custGeom>
              <a:avLst/>
              <a:gdLst/>
              <a:ahLst/>
              <a:cxnLst/>
              <a:rect l="l" t="t" r="r" b="b"/>
              <a:pathLst>
                <a:path w="288290" h="410210">
                  <a:moveTo>
                    <a:pt x="288035" y="0"/>
                  </a:moveTo>
                  <a:lnTo>
                    <a:pt x="0" y="409638"/>
                  </a:lnTo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9864100" y="3324791"/>
              <a:ext cx="532765" cy="272415"/>
            </a:xfrm>
            <a:custGeom>
              <a:avLst/>
              <a:gdLst/>
              <a:ahLst/>
              <a:cxnLst/>
              <a:rect l="l" t="t" r="r" b="b"/>
              <a:pathLst>
                <a:path w="532765" h="272414">
                  <a:moveTo>
                    <a:pt x="532155" y="0"/>
                  </a:moveTo>
                  <a:lnTo>
                    <a:pt x="0" y="272034"/>
                  </a:lnTo>
                </a:path>
              </a:pathLst>
            </a:custGeom>
            <a:ln w="634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7813386" y="3689182"/>
              <a:ext cx="1148715" cy="287655"/>
            </a:xfrm>
            <a:custGeom>
              <a:avLst/>
              <a:gdLst/>
              <a:ahLst/>
              <a:cxnLst/>
              <a:rect l="l" t="t" r="r" b="b"/>
              <a:pathLst>
                <a:path w="1148715" h="287654">
                  <a:moveTo>
                    <a:pt x="1131176" y="287439"/>
                  </a:moveTo>
                  <a:lnTo>
                    <a:pt x="0" y="175348"/>
                  </a:lnTo>
                  <a:lnTo>
                    <a:pt x="17373" y="0"/>
                  </a:lnTo>
                  <a:lnTo>
                    <a:pt x="1148549" y="112090"/>
                  </a:lnTo>
                  <a:lnTo>
                    <a:pt x="1131176" y="287439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7789961" y="3925597"/>
              <a:ext cx="1148715" cy="287655"/>
            </a:xfrm>
            <a:custGeom>
              <a:avLst/>
              <a:gdLst/>
              <a:ahLst/>
              <a:cxnLst/>
              <a:rect l="l" t="t" r="r" b="b"/>
              <a:pathLst>
                <a:path w="1148715" h="287654">
                  <a:moveTo>
                    <a:pt x="1131176" y="287439"/>
                  </a:moveTo>
                  <a:lnTo>
                    <a:pt x="0" y="175348"/>
                  </a:lnTo>
                  <a:lnTo>
                    <a:pt x="17373" y="0"/>
                  </a:lnTo>
                  <a:lnTo>
                    <a:pt x="1148549" y="112090"/>
                  </a:lnTo>
                  <a:lnTo>
                    <a:pt x="1131176" y="287439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7767026" y="4157054"/>
              <a:ext cx="1148715" cy="287655"/>
            </a:xfrm>
            <a:custGeom>
              <a:avLst/>
              <a:gdLst/>
              <a:ahLst/>
              <a:cxnLst/>
              <a:rect l="l" t="t" r="r" b="b"/>
              <a:pathLst>
                <a:path w="1148715" h="287654">
                  <a:moveTo>
                    <a:pt x="1131176" y="287439"/>
                  </a:moveTo>
                  <a:lnTo>
                    <a:pt x="0" y="175348"/>
                  </a:lnTo>
                  <a:lnTo>
                    <a:pt x="17373" y="0"/>
                  </a:lnTo>
                  <a:lnTo>
                    <a:pt x="1148549" y="112090"/>
                  </a:lnTo>
                  <a:lnTo>
                    <a:pt x="1131176" y="287439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9008288" y="3807583"/>
              <a:ext cx="1148715" cy="287655"/>
            </a:xfrm>
            <a:custGeom>
              <a:avLst/>
              <a:gdLst/>
              <a:ahLst/>
              <a:cxnLst/>
              <a:rect l="l" t="t" r="r" b="b"/>
              <a:pathLst>
                <a:path w="1148715" h="287654">
                  <a:moveTo>
                    <a:pt x="1131176" y="287439"/>
                  </a:moveTo>
                  <a:lnTo>
                    <a:pt x="0" y="175348"/>
                  </a:lnTo>
                  <a:lnTo>
                    <a:pt x="17373" y="0"/>
                  </a:lnTo>
                  <a:lnTo>
                    <a:pt x="1148549" y="112090"/>
                  </a:lnTo>
                  <a:lnTo>
                    <a:pt x="1131176" y="287439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8984863" y="4043999"/>
              <a:ext cx="1148715" cy="287655"/>
            </a:xfrm>
            <a:custGeom>
              <a:avLst/>
              <a:gdLst/>
              <a:ahLst/>
              <a:cxnLst/>
              <a:rect l="l" t="t" r="r" b="b"/>
              <a:pathLst>
                <a:path w="1148715" h="287654">
                  <a:moveTo>
                    <a:pt x="1131176" y="287439"/>
                  </a:moveTo>
                  <a:lnTo>
                    <a:pt x="0" y="175348"/>
                  </a:lnTo>
                  <a:lnTo>
                    <a:pt x="17373" y="0"/>
                  </a:lnTo>
                  <a:lnTo>
                    <a:pt x="1148549" y="112090"/>
                  </a:lnTo>
                  <a:lnTo>
                    <a:pt x="1131176" y="287439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8961928" y="4275456"/>
              <a:ext cx="1148715" cy="287655"/>
            </a:xfrm>
            <a:custGeom>
              <a:avLst/>
              <a:gdLst/>
              <a:ahLst/>
              <a:cxnLst/>
              <a:rect l="l" t="t" r="r" b="b"/>
              <a:pathLst>
                <a:path w="1148715" h="287654">
                  <a:moveTo>
                    <a:pt x="1131176" y="287439"/>
                  </a:moveTo>
                  <a:lnTo>
                    <a:pt x="0" y="175348"/>
                  </a:lnTo>
                  <a:lnTo>
                    <a:pt x="17373" y="0"/>
                  </a:lnTo>
                  <a:lnTo>
                    <a:pt x="1148549" y="112090"/>
                  </a:lnTo>
                  <a:lnTo>
                    <a:pt x="1131176" y="287439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10195229" y="3925196"/>
              <a:ext cx="1148715" cy="287655"/>
            </a:xfrm>
            <a:custGeom>
              <a:avLst/>
              <a:gdLst/>
              <a:ahLst/>
              <a:cxnLst/>
              <a:rect l="l" t="t" r="r" b="b"/>
              <a:pathLst>
                <a:path w="1148715" h="287654">
                  <a:moveTo>
                    <a:pt x="1131176" y="287439"/>
                  </a:moveTo>
                  <a:lnTo>
                    <a:pt x="0" y="175348"/>
                  </a:lnTo>
                  <a:lnTo>
                    <a:pt x="17373" y="0"/>
                  </a:lnTo>
                  <a:lnTo>
                    <a:pt x="1148549" y="112090"/>
                  </a:lnTo>
                  <a:lnTo>
                    <a:pt x="1131176" y="287439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10171804" y="4161612"/>
              <a:ext cx="1148715" cy="287655"/>
            </a:xfrm>
            <a:custGeom>
              <a:avLst/>
              <a:gdLst/>
              <a:ahLst/>
              <a:cxnLst/>
              <a:rect l="l" t="t" r="r" b="b"/>
              <a:pathLst>
                <a:path w="1148715" h="287654">
                  <a:moveTo>
                    <a:pt x="1131176" y="287439"/>
                  </a:moveTo>
                  <a:lnTo>
                    <a:pt x="0" y="175348"/>
                  </a:lnTo>
                  <a:lnTo>
                    <a:pt x="17373" y="0"/>
                  </a:lnTo>
                  <a:lnTo>
                    <a:pt x="1148549" y="112090"/>
                  </a:lnTo>
                  <a:lnTo>
                    <a:pt x="1131176" y="287439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10148869" y="4393068"/>
              <a:ext cx="1148715" cy="287655"/>
            </a:xfrm>
            <a:custGeom>
              <a:avLst/>
              <a:gdLst/>
              <a:ahLst/>
              <a:cxnLst/>
              <a:rect l="l" t="t" r="r" b="b"/>
              <a:pathLst>
                <a:path w="1148715" h="287654">
                  <a:moveTo>
                    <a:pt x="1131176" y="287439"/>
                  </a:moveTo>
                  <a:lnTo>
                    <a:pt x="0" y="175348"/>
                  </a:lnTo>
                  <a:lnTo>
                    <a:pt x="17373" y="0"/>
                  </a:lnTo>
                  <a:lnTo>
                    <a:pt x="1148549" y="112090"/>
                  </a:lnTo>
                  <a:lnTo>
                    <a:pt x="1131176" y="287439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7" name="object 67"/>
          <p:cNvSpPr txBox="1"/>
          <p:nvPr/>
        </p:nvSpPr>
        <p:spPr>
          <a:xfrm rot="300000">
            <a:off x="9148679" y="3924645"/>
            <a:ext cx="873038" cy="63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09"/>
              </a:lnSpc>
            </a:pPr>
            <a:r>
              <a:rPr sz="400" dirty="0">
                <a:latin typeface="Grammarsaurus" pitchFamily="2" charset="0"/>
                <a:cs typeface="Arial MT"/>
              </a:rPr>
              <a:t>The riverbed is deeper and wider.</a:t>
            </a:r>
            <a:endParaRPr sz="400">
              <a:latin typeface="Grammarsaurus" pitchFamily="2" charset="0"/>
              <a:cs typeface="Arial MT"/>
            </a:endParaRPr>
          </a:p>
        </p:txBody>
      </p:sp>
      <p:sp>
        <p:nvSpPr>
          <p:cNvPr id="68" name="object 68"/>
          <p:cNvSpPr txBox="1"/>
          <p:nvPr/>
        </p:nvSpPr>
        <p:spPr>
          <a:xfrm rot="300000">
            <a:off x="10299929" y="4049235"/>
            <a:ext cx="953475" cy="63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09"/>
              </a:lnSpc>
            </a:pPr>
            <a:r>
              <a:rPr sz="400" dirty="0">
                <a:latin typeface="Grammarsaurus" pitchFamily="2" charset="0"/>
                <a:cs typeface="Arial MT"/>
              </a:rPr>
              <a:t>The river is narrow and fast flowing.</a:t>
            </a:r>
            <a:endParaRPr sz="400">
              <a:latin typeface="Grammarsaurus" pitchFamily="2" charset="0"/>
              <a:cs typeface="Arial MT"/>
            </a:endParaRPr>
          </a:p>
        </p:txBody>
      </p:sp>
      <p:sp>
        <p:nvSpPr>
          <p:cNvPr id="69" name="object 69"/>
          <p:cNvSpPr txBox="1"/>
          <p:nvPr/>
        </p:nvSpPr>
        <p:spPr>
          <a:xfrm rot="300000">
            <a:off x="7899421" y="3768326"/>
            <a:ext cx="990222" cy="63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05"/>
              </a:lnSpc>
            </a:pPr>
            <a:r>
              <a:rPr sz="400" dirty="0">
                <a:latin typeface="Grammarsaurus" pitchFamily="2" charset="0"/>
                <a:cs typeface="Arial MT"/>
              </a:rPr>
              <a:t>Water flows over flat land, often near</a:t>
            </a:r>
          </a:p>
        </p:txBody>
      </p:sp>
      <p:sp>
        <p:nvSpPr>
          <p:cNvPr id="70" name="object 70"/>
          <p:cNvSpPr txBox="1"/>
          <p:nvPr/>
        </p:nvSpPr>
        <p:spPr>
          <a:xfrm rot="300000">
            <a:off x="8075655" y="3820820"/>
            <a:ext cx="608679" cy="63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05"/>
              </a:lnSpc>
            </a:pPr>
            <a:r>
              <a:rPr sz="400" dirty="0">
                <a:latin typeface="Grammarsaurus" pitchFamily="2" charset="0"/>
                <a:cs typeface="Arial MT"/>
              </a:rPr>
              <a:t>the sea or a large lake.</a:t>
            </a:r>
          </a:p>
        </p:txBody>
      </p:sp>
      <p:sp>
        <p:nvSpPr>
          <p:cNvPr id="71" name="object 71"/>
          <p:cNvSpPr txBox="1"/>
          <p:nvPr/>
        </p:nvSpPr>
        <p:spPr>
          <a:xfrm rot="300000">
            <a:off x="7879056" y="4006476"/>
            <a:ext cx="999093" cy="63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09"/>
              </a:lnSpc>
            </a:pPr>
            <a:r>
              <a:rPr sz="400" dirty="0">
                <a:latin typeface="Grammarsaurus" pitchFamily="2" charset="0"/>
                <a:cs typeface="Arial MT"/>
              </a:rPr>
              <a:t>The land is flatter, and the river starts</a:t>
            </a:r>
            <a:endParaRPr sz="400">
              <a:latin typeface="Grammarsaurus" pitchFamily="2" charset="0"/>
              <a:cs typeface="Arial MT"/>
            </a:endParaRPr>
          </a:p>
        </p:txBody>
      </p:sp>
      <p:sp>
        <p:nvSpPr>
          <p:cNvPr id="72" name="object 72"/>
          <p:cNvSpPr txBox="1"/>
          <p:nvPr/>
        </p:nvSpPr>
        <p:spPr>
          <a:xfrm rot="300000">
            <a:off x="8252958" y="4057586"/>
            <a:ext cx="237162" cy="63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495"/>
              </a:lnSpc>
            </a:pPr>
            <a:r>
              <a:rPr sz="400" dirty="0">
                <a:latin typeface="Grammarsaurus" pitchFamily="2" charset="0"/>
                <a:cs typeface="Arial MT"/>
              </a:rPr>
              <a:t>to curve.</a:t>
            </a:r>
          </a:p>
        </p:txBody>
      </p:sp>
      <p:sp>
        <p:nvSpPr>
          <p:cNvPr id="73" name="object 73"/>
          <p:cNvSpPr txBox="1"/>
          <p:nvPr/>
        </p:nvSpPr>
        <p:spPr>
          <a:xfrm rot="300000">
            <a:off x="9064526" y="4162627"/>
            <a:ext cx="975649" cy="63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09"/>
              </a:lnSpc>
            </a:pPr>
            <a:r>
              <a:rPr sz="400" dirty="0">
                <a:latin typeface="Grammarsaurus" pitchFamily="2" charset="0"/>
                <a:cs typeface="Arial MT"/>
              </a:rPr>
              <a:t>The river is at its widest and slowest.</a:t>
            </a:r>
            <a:endParaRPr sz="400">
              <a:latin typeface="Grammarsaurus" pitchFamily="2" charset="0"/>
              <a:cs typeface="Arial MT"/>
            </a:endParaRPr>
          </a:p>
        </p:txBody>
      </p:sp>
      <p:sp>
        <p:nvSpPr>
          <p:cNvPr id="74" name="object 74"/>
          <p:cNvSpPr txBox="1"/>
          <p:nvPr/>
        </p:nvSpPr>
        <p:spPr>
          <a:xfrm rot="300000">
            <a:off x="10342807" y="4274354"/>
            <a:ext cx="767965" cy="63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00"/>
              </a:lnSpc>
            </a:pPr>
            <a:r>
              <a:rPr sz="400" dirty="0">
                <a:latin typeface="Grammarsaurus" pitchFamily="2" charset="0"/>
                <a:cs typeface="Arial MT"/>
              </a:rPr>
              <a:t>The water flows more slowly.</a:t>
            </a:r>
            <a:endParaRPr sz="400">
              <a:latin typeface="Grammarsaurus" pitchFamily="2" charset="0"/>
              <a:cs typeface="Arial MT"/>
            </a:endParaRPr>
          </a:p>
        </p:txBody>
      </p:sp>
      <p:sp>
        <p:nvSpPr>
          <p:cNvPr id="75" name="object 75"/>
          <p:cNvSpPr txBox="1"/>
          <p:nvPr/>
        </p:nvSpPr>
        <p:spPr>
          <a:xfrm rot="300000">
            <a:off x="7889583" y="4234828"/>
            <a:ext cx="909769" cy="63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09"/>
              </a:lnSpc>
            </a:pPr>
            <a:r>
              <a:rPr sz="400" dirty="0">
                <a:latin typeface="Grammarsaurus" pitchFamily="2" charset="0"/>
                <a:cs typeface="Arial MT"/>
              </a:rPr>
              <a:t>The water is deepest here before it</a:t>
            </a:r>
            <a:endParaRPr sz="400">
              <a:latin typeface="Grammarsaurus" pitchFamily="2" charset="0"/>
              <a:cs typeface="Arial MT"/>
            </a:endParaRPr>
          </a:p>
        </p:txBody>
      </p:sp>
      <p:sp>
        <p:nvSpPr>
          <p:cNvPr id="76" name="object 76"/>
          <p:cNvSpPr txBox="1"/>
          <p:nvPr/>
        </p:nvSpPr>
        <p:spPr>
          <a:xfrm rot="300000">
            <a:off x="8027295" y="4287298"/>
            <a:ext cx="620044" cy="63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05"/>
              </a:lnSpc>
            </a:pPr>
            <a:r>
              <a:rPr sz="400" dirty="0">
                <a:latin typeface="Grammarsaurus" pitchFamily="2" charset="0"/>
                <a:cs typeface="Arial MT"/>
              </a:rPr>
              <a:t>reaches the sea or lake.</a:t>
            </a:r>
            <a:endParaRPr sz="400">
              <a:latin typeface="Grammarsaurus" pitchFamily="2" charset="0"/>
              <a:cs typeface="Arial MT"/>
            </a:endParaRPr>
          </a:p>
        </p:txBody>
      </p:sp>
      <p:sp>
        <p:nvSpPr>
          <p:cNvPr id="77" name="object 77"/>
          <p:cNvSpPr txBox="1"/>
          <p:nvPr/>
        </p:nvSpPr>
        <p:spPr>
          <a:xfrm rot="300000">
            <a:off x="9166580" y="4391659"/>
            <a:ext cx="737600" cy="63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09"/>
              </a:lnSpc>
            </a:pPr>
            <a:r>
              <a:rPr sz="400" dirty="0">
                <a:latin typeface="Grammarsaurus" pitchFamily="2" charset="0"/>
                <a:cs typeface="Arial MT"/>
              </a:rPr>
              <a:t>The river channel is shallow.</a:t>
            </a:r>
            <a:endParaRPr sz="400">
              <a:latin typeface="Grammarsaurus" pitchFamily="2" charset="0"/>
              <a:cs typeface="Arial MT"/>
            </a:endParaRPr>
          </a:p>
        </p:txBody>
      </p:sp>
      <p:sp>
        <p:nvSpPr>
          <p:cNvPr id="78" name="object 78"/>
          <p:cNvSpPr txBox="1"/>
          <p:nvPr/>
        </p:nvSpPr>
        <p:spPr>
          <a:xfrm rot="300000">
            <a:off x="9325179" y="4547230"/>
            <a:ext cx="486683" cy="365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60"/>
              </a:lnSpc>
            </a:pPr>
            <a:r>
              <a:rPr sz="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www.grammarsaurus.co.uk</a:t>
            </a:r>
            <a:endParaRPr sz="200" dirty="0">
              <a:latin typeface="Grammarsaurus" pitchFamily="2" charset="0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 rot="300000">
            <a:off x="10249525" y="4472484"/>
            <a:ext cx="983252" cy="63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500"/>
              </a:lnSpc>
            </a:pPr>
            <a:r>
              <a:rPr sz="400" dirty="0">
                <a:latin typeface="Grammarsaurus" pitchFamily="2" charset="0"/>
                <a:cs typeface="Arial MT"/>
              </a:rPr>
              <a:t>This is where the river begins, usually</a:t>
            </a:r>
            <a:endParaRPr sz="400">
              <a:latin typeface="Grammarsaurus" pitchFamily="2" charset="0"/>
              <a:cs typeface="Arial MT"/>
            </a:endParaRPr>
          </a:p>
        </p:txBody>
      </p:sp>
      <p:sp>
        <p:nvSpPr>
          <p:cNvPr id="80" name="object 80"/>
          <p:cNvSpPr txBox="1"/>
          <p:nvPr/>
        </p:nvSpPr>
        <p:spPr>
          <a:xfrm rot="300000">
            <a:off x="10291252" y="4525758"/>
            <a:ext cx="870505" cy="63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490"/>
              </a:lnSpc>
            </a:pPr>
            <a:r>
              <a:rPr sz="400" dirty="0">
                <a:latin typeface="Grammarsaurus" pitchFamily="2" charset="0"/>
                <a:cs typeface="Arial MT"/>
              </a:rPr>
              <a:t>high up in the hills or mountains.</a:t>
            </a:r>
            <a:endParaRPr sz="400">
              <a:latin typeface="Grammarsaurus" pitchFamily="2" charset="0"/>
              <a:cs typeface="Arial MT"/>
            </a:endParaRPr>
          </a:p>
        </p:txBody>
      </p:sp>
      <p:sp>
        <p:nvSpPr>
          <p:cNvPr id="82" name="Google Shape;69;p1">
            <a:extLst>
              <a:ext uri="{FF2B5EF4-FFF2-40B4-BE49-F238E27FC236}">
                <a16:creationId xmlns:a16="http://schemas.microsoft.com/office/drawing/2014/main" id="{091708AC-DEC0-457D-CCB6-B9D9B2328022}"/>
              </a:ext>
            </a:extLst>
          </p:cNvPr>
          <p:cNvSpPr txBox="1"/>
          <p:nvPr/>
        </p:nvSpPr>
        <p:spPr>
          <a:xfrm>
            <a:off x="5356969" y="6489175"/>
            <a:ext cx="2048601" cy="164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175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mmarsaurus" pitchFamily="2" charset="0"/>
                <a:ea typeface="Arial"/>
                <a:cs typeface="Arial"/>
                <a:sym typeface="Arial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mmarsaurus" pitchFamily="2" charset="0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1999" cy="6857999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7973568" y="0"/>
            <a:ext cx="4218940" cy="2821940"/>
            <a:chOff x="7973568" y="0"/>
            <a:chExt cx="4218940" cy="282194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73568" y="0"/>
              <a:ext cx="4218431" cy="282194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75432" y="0"/>
              <a:ext cx="4116567" cy="2541438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0" y="360464"/>
            <a:ext cx="11946255" cy="6497955"/>
            <a:chOff x="0" y="360464"/>
            <a:chExt cx="11946255" cy="6497955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236468"/>
              <a:ext cx="3163823" cy="362153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3338563"/>
              <a:ext cx="2882061" cy="351943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40069" y="36681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0"/>
                  </a:lnTo>
                  <a:lnTo>
                    <a:pt x="135906" y="17485"/>
                  </a:lnTo>
                  <a:lnTo>
                    <a:pt x="98108" y="38000"/>
                  </a:lnTo>
                  <a:lnTo>
                    <a:pt x="65176" y="65171"/>
                  </a:lnTo>
                  <a:lnTo>
                    <a:pt x="38004" y="98103"/>
                  </a:lnTo>
                  <a:lnTo>
                    <a:pt x="17487" y="135900"/>
                  </a:lnTo>
                  <a:lnTo>
                    <a:pt x="4521" y="177670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0"/>
                  </a:lnTo>
                  <a:lnTo>
                    <a:pt x="11681779" y="135900"/>
                  </a:lnTo>
                  <a:lnTo>
                    <a:pt x="11661264" y="98103"/>
                  </a:lnTo>
                  <a:lnTo>
                    <a:pt x="11634093" y="65171"/>
                  </a:lnTo>
                  <a:lnTo>
                    <a:pt x="11601162" y="38000"/>
                  </a:lnTo>
                  <a:lnTo>
                    <a:pt x="11563364" y="17485"/>
                  </a:lnTo>
                  <a:lnTo>
                    <a:pt x="11521595" y="4520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40069" y="36681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0"/>
                  </a:lnTo>
                  <a:lnTo>
                    <a:pt x="17487" y="135900"/>
                  </a:lnTo>
                  <a:lnTo>
                    <a:pt x="38004" y="98103"/>
                  </a:lnTo>
                  <a:lnTo>
                    <a:pt x="65176" y="65171"/>
                  </a:lnTo>
                  <a:lnTo>
                    <a:pt x="98108" y="38000"/>
                  </a:lnTo>
                  <a:lnTo>
                    <a:pt x="135906" y="17485"/>
                  </a:lnTo>
                  <a:lnTo>
                    <a:pt x="177673" y="4520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0"/>
                  </a:lnTo>
                  <a:lnTo>
                    <a:pt x="11563364" y="17485"/>
                  </a:lnTo>
                  <a:lnTo>
                    <a:pt x="11601162" y="38000"/>
                  </a:lnTo>
                  <a:lnTo>
                    <a:pt x="11634093" y="65171"/>
                  </a:lnTo>
                  <a:lnTo>
                    <a:pt x="11661264" y="98103"/>
                  </a:lnTo>
                  <a:lnTo>
                    <a:pt x="11681779" y="135900"/>
                  </a:lnTo>
                  <a:lnTo>
                    <a:pt x="11694744" y="177670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4965339" y="6399759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7E86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65339" y="6399759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26276" y="6449700"/>
              <a:ext cx="270796" cy="270796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176865" y="699117"/>
              <a:ext cx="1828800" cy="599440"/>
            </a:xfrm>
            <a:custGeom>
              <a:avLst/>
              <a:gdLst/>
              <a:ahLst/>
              <a:cxnLst/>
              <a:rect l="l" t="t" r="r" b="b"/>
              <a:pathLst>
                <a:path w="1828800" h="599440">
                  <a:moveTo>
                    <a:pt x="1748218" y="0"/>
                  </a:moveTo>
                  <a:lnTo>
                    <a:pt x="80581" y="0"/>
                  </a:lnTo>
                  <a:lnTo>
                    <a:pt x="49216" y="6330"/>
                  </a:lnTo>
                  <a:lnTo>
                    <a:pt x="23602" y="23596"/>
                  </a:lnTo>
                  <a:lnTo>
                    <a:pt x="6332" y="49206"/>
                  </a:lnTo>
                  <a:lnTo>
                    <a:pt x="0" y="80568"/>
                  </a:lnTo>
                  <a:lnTo>
                    <a:pt x="0" y="518502"/>
                  </a:lnTo>
                  <a:lnTo>
                    <a:pt x="6332" y="549867"/>
                  </a:lnTo>
                  <a:lnTo>
                    <a:pt x="23602" y="575481"/>
                  </a:lnTo>
                  <a:lnTo>
                    <a:pt x="49216" y="592751"/>
                  </a:lnTo>
                  <a:lnTo>
                    <a:pt x="80581" y="599084"/>
                  </a:lnTo>
                  <a:lnTo>
                    <a:pt x="1748218" y="599084"/>
                  </a:lnTo>
                  <a:lnTo>
                    <a:pt x="1779583" y="592751"/>
                  </a:lnTo>
                  <a:lnTo>
                    <a:pt x="1805197" y="575481"/>
                  </a:lnTo>
                  <a:lnTo>
                    <a:pt x="1822467" y="549867"/>
                  </a:lnTo>
                  <a:lnTo>
                    <a:pt x="1828799" y="518502"/>
                  </a:lnTo>
                  <a:lnTo>
                    <a:pt x="1828799" y="80568"/>
                  </a:lnTo>
                  <a:lnTo>
                    <a:pt x="1822467" y="49206"/>
                  </a:lnTo>
                  <a:lnTo>
                    <a:pt x="1805197" y="23596"/>
                  </a:lnTo>
                  <a:lnTo>
                    <a:pt x="1779583" y="6330"/>
                  </a:lnTo>
                  <a:lnTo>
                    <a:pt x="1748218" y="0"/>
                  </a:lnTo>
                  <a:close/>
                </a:path>
              </a:pathLst>
            </a:custGeom>
            <a:solidFill>
              <a:srgbClr val="ACE17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7176865" y="699117"/>
              <a:ext cx="1828800" cy="599440"/>
            </a:xfrm>
            <a:custGeom>
              <a:avLst/>
              <a:gdLst/>
              <a:ahLst/>
              <a:cxnLst/>
              <a:rect l="l" t="t" r="r" b="b"/>
              <a:pathLst>
                <a:path w="1828800" h="599440">
                  <a:moveTo>
                    <a:pt x="1748218" y="599084"/>
                  </a:moveTo>
                  <a:lnTo>
                    <a:pt x="80581" y="599084"/>
                  </a:lnTo>
                  <a:lnTo>
                    <a:pt x="49216" y="592751"/>
                  </a:lnTo>
                  <a:lnTo>
                    <a:pt x="23602" y="575481"/>
                  </a:lnTo>
                  <a:lnTo>
                    <a:pt x="6332" y="549867"/>
                  </a:lnTo>
                  <a:lnTo>
                    <a:pt x="0" y="518502"/>
                  </a:lnTo>
                  <a:lnTo>
                    <a:pt x="0" y="80568"/>
                  </a:lnTo>
                  <a:lnTo>
                    <a:pt x="6332" y="49206"/>
                  </a:lnTo>
                  <a:lnTo>
                    <a:pt x="23602" y="23596"/>
                  </a:lnTo>
                  <a:lnTo>
                    <a:pt x="49216" y="6330"/>
                  </a:lnTo>
                  <a:lnTo>
                    <a:pt x="80581" y="0"/>
                  </a:lnTo>
                  <a:lnTo>
                    <a:pt x="1748218" y="0"/>
                  </a:lnTo>
                  <a:lnTo>
                    <a:pt x="1779583" y="6330"/>
                  </a:lnTo>
                  <a:lnTo>
                    <a:pt x="1805197" y="23596"/>
                  </a:lnTo>
                  <a:lnTo>
                    <a:pt x="1822467" y="49206"/>
                  </a:lnTo>
                  <a:lnTo>
                    <a:pt x="1828799" y="80568"/>
                  </a:lnTo>
                  <a:lnTo>
                    <a:pt x="1828799" y="518502"/>
                  </a:lnTo>
                  <a:lnTo>
                    <a:pt x="1822467" y="549867"/>
                  </a:lnTo>
                  <a:lnTo>
                    <a:pt x="1805197" y="575481"/>
                  </a:lnTo>
                  <a:lnTo>
                    <a:pt x="1779583" y="592751"/>
                  </a:lnTo>
                  <a:lnTo>
                    <a:pt x="1748218" y="599084"/>
                  </a:lnTo>
                  <a:close/>
                </a:path>
              </a:pathLst>
            </a:custGeom>
            <a:ln w="1270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7381612" y="791600"/>
            <a:ext cx="1372870" cy="38343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sz="2400" b="1" dirty="0">
                <a:solidFill>
                  <a:srgbClr val="1D1D1B"/>
                </a:solidFill>
                <a:latin typeface="Grammarsaurus" pitchFamily="2" charset="0"/>
                <a:cs typeface="Arial"/>
              </a:rPr>
              <a:t>answers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47799" y="1520865"/>
            <a:ext cx="7686675" cy="4502785"/>
            <a:chOff x="647799" y="1520865"/>
            <a:chExt cx="7686675" cy="4502785"/>
          </a:xfrm>
        </p:grpSpPr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287422" y="1520865"/>
              <a:ext cx="5046997" cy="254628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47799" y="4137219"/>
              <a:ext cx="522861" cy="52286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47799" y="5489317"/>
              <a:ext cx="487212" cy="48721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47801" y="4838331"/>
              <a:ext cx="510971" cy="510971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2210993" y="4251337"/>
              <a:ext cx="3105785" cy="1765935"/>
            </a:xfrm>
            <a:custGeom>
              <a:avLst/>
              <a:gdLst/>
              <a:ahLst/>
              <a:cxnLst/>
              <a:rect l="l" t="t" r="r" b="b"/>
              <a:pathLst>
                <a:path w="3105785" h="1765935">
                  <a:moveTo>
                    <a:pt x="3105238" y="481355"/>
                  </a:moveTo>
                  <a:lnTo>
                    <a:pt x="0" y="481355"/>
                  </a:lnTo>
                  <a:lnTo>
                    <a:pt x="0" y="0"/>
                  </a:lnTo>
                  <a:lnTo>
                    <a:pt x="3105238" y="0"/>
                  </a:lnTo>
                  <a:lnTo>
                    <a:pt x="3105238" y="481355"/>
                  </a:lnTo>
                  <a:close/>
                </a:path>
                <a:path w="3105785" h="1765935">
                  <a:moveTo>
                    <a:pt x="3105238" y="1130350"/>
                  </a:moveTo>
                  <a:lnTo>
                    <a:pt x="0" y="1130350"/>
                  </a:lnTo>
                  <a:lnTo>
                    <a:pt x="0" y="648995"/>
                  </a:lnTo>
                  <a:lnTo>
                    <a:pt x="3105238" y="648995"/>
                  </a:lnTo>
                  <a:lnTo>
                    <a:pt x="3105238" y="1130350"/>
                  </a:lnTo>
                  <a:close/>
                </a:path>
                <a:path w="3105785" h="1765935">
                  <a:moveTo>
                    <a:pt x="3105238" y="1765731"/>
                  </a:moveTo>
                  <a:lnTo>
                    <a:pt x="0" y="1765731"/>
                  </a:lnTo>
                  <a:lnTo>
                    <a:pt x="0" y="1284376"/>
                  </a:lnTo>
                  <a:lnTo>
                    <a:pt x="3105238" y="1284376"/>
                  </a:lnTo>
                  <a:lnTo>
                    <a:pt x="3105238" y="1765731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8622995" y="5538876"/>
            <a:ext cx="3105785" cy="470129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4445" rIns="0" bIns="0" rtlCol="0">
            <a:spAutoFit/>
          </a:bodyPr>
          <a:lstStyle/>
          <a:p>
            <a:pPr marL="756285" marR="169545" indent="-523240">
              <a:lnSpc>
                <a:spcPct val="101200"/>
              </a:lnSpc>
              <a:spcBef>
                <a:spcPts val="35"/>
              </a:spcBef>
            </a:pPr>
            <a:endParaRPr lang="en-US" sz="1200" dirty="0">
              <a:latin typeface="Grammarsaurus" pitchFamily="2" charset="0"/>
              <a:cs typeface="Arial MT"/>
            </a:endParaRPr>
          </a:p>
          <a:p>
            <a:pPr marL="756285" marR="169545" indent="-523240">
              <a:lnSpc>
                <a:spcPct val="101200"/>
              </a:lnSpc>
              <a:spcBef>
                <a:spcPts val="35"/>
              </a:spcBef>
            </a:pPr>
            <a:endParaRPr dirty="0">
              <a:latin typeface="Grammarsaurus" pitchFamily="2" charset="0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535833" y="5029475"/>
            <a:ext cx="24003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Grammarsaurus" pitchFamily="2" charset="0"/>
                <a:cs typeface="Arial MT"/>
              </a:rPr>
              <a:t>The riverbed is deeper and wider.</a:t>
            </a:r>
          </a:p>
        </p:txBody>
      </p:sp>
      <p:sp>
        <p:nvSpPr>
          <p:cNvPr id="27" name="object 27"/>
          <p:cNvSpPr txBox="1"/>
          <p:nvPr/>
        </p:nvSpPr>
        <p:spPr>
          <a:xfrm>
            <a:off x="8622995" y="4254500"/>
            <a:ext cx="3105785" cy="461024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131445" rIns="0" bIns="0" rtlCol="0">
            <a:spAutoFit/>
          </a:bodyPr>
          <a:lstStyle/>
          <a:p>
            <a:pPr marL="276225" indent="-265113" algn="ctr">
              <a:lnSpc>
                <a:spcPct val="100000"/>
              </a:lnSpc>
              <a:spcBef>
                <a:spcPts val="1035"/>
              </a:spcBef>
            </a:pPr>
            <a:r>
              <a:rPr sz="1200" dirty="0">
                <a:latin typeface="Grammarsaurus" pitchFamily="2" charset="0"/>
                <a:cs typeface="Arial MT"/>
              </a:rPr>
              <a:t>The river is narrow and fast flowing.</a:t>
            </a:r>
            <a:endParaRPr lang="en-US" sz="1200" dirty="0">
              <a:latin typeface="Grammarsaurus" pitchFamily="2" charset="0"/>
              <a:cs typeface="Arial MT"/>
            </a:endParaRPr>
          </a:p>
          <a:p>
            <a:pPr marL="276225" indent="-265113" algn="ctr">
              <a:lnSpc>
                <a:spcPct val="100000"/>
              </a:lnSpc>
              <a:spcBef>
                <a:spcPts val="1035"/>
              </a:spcBef>
            </a:pPr>
            <a:endParaRPr sz="100" dirty="0">
              <a:latin typeface="Grammarsaurus" pitchFamily="2" charset="0"/>
              <a:cs typeface="Arial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622995" y="4903495"/>
            <a:ext cx="3105785" cy="457176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9525" rIns="0" bIns="0" rtlCol="0">
            <a:spAutoFit/>
          </a:bodyPr>
          <a:lstStyle/>
          <a:p>
            <a:pPr marL="1229360" marR="198120" indent="-1050290">
              <a:lnSpc>
                <a:spcPct val="101200"/>
              </a:lnSpc>
              <a:spcBef>
                <a:spcPts val="75"/>
              </a:spcBef>
            </a:pPr>
            <a:endParaRPr lang="en-US" sz="1600" dirty="0">
              <a:latin typeface="Grammarsaurus" pitchFamily="2" charset="0"/>
              <a:cs typeface="Arial MT"/>
            </a:endParaRPr>
          </a:p>
          <a:p>
            <a:pPr marL="1229360" marR="198120" indent="-1050290">
              <a:lnSpc>
                <a:spcPct val="101200"/>
              </a:lnSpc>
              <a:spcBef>
                <a:spcPts val="75"/>
              </a:spcBef>
            </a:pPr>
            <a:endParaRPr sz="1200" dirty="0">
              <a:latin typeface="Grammarsaurus" pitchFamily="2" charset="0"/>
              <a:cs typeface="Arial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399638" y="5669910"/>
            <a:ext cx="268097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Grammarsaurus" pitchFamily="2" charset="0"/>
                <a:cs typeface="Arial MT"/>
              </a:rPr>
              <a:t>The river is at its widest and slowest.</a:t>
            </a:r>
            <a:endParaRPr sz="1200">
              <a:latin typeface="Grammarsaurus" pitchFamily="2" charset="0"/>
              <a:cs typeface="Arial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417223" y="4903495"/>
            <a:ext cx="3105785" cy="455893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126364" rIns="0" bIns="0" rtlCol="0">
            <a:spAutoFit/>
          </a:bodyPr>
          <a:lstStyle/>
          <a:p>
            <a:pPr marL="501650" indent="-490538" algn="ctr">
              <a:lnSpc>
                <a:spcPct val="100000"/>
              </a:lnSpc>
              <a:spcBef>
                <a:spcPts val="994"/>
              </a:spcBef>
            </a:pPr>
            <a:r>
              <a:rPr sz="1200" dirty="0">
                <a:latin typeface="Grammarsaurus" pitchFamily="2" charset="0"/>
                <a:cs typeface="Arial MT"/>
              </a:rPr>
              <a:t>The water flows more slowly.</a:t>
            </a:r>
            <a:endParaRPr lang="en-US" sz="1200" dirty="0">
              <a:latin typeface="Grammarsaurus" pitchFamily="2" charset="0"/>
              <a:cs typeface="Arial MT"/>
            </a:endParaRPr>
          </a:p>
          <a:p>
            <a:pPr marL="501650" indent="-490538" algn="ctr">
              <a:lnSpc>
                <a:spcPct val="100000"/>
              </a:lnSpc>
              <a:spcBef>
                <a:spcPts val="994"/>
              </a:spcBef>
            </a:pPr>
            <a:endParaRPr sz="100" dirty="0">
              <a:latin typeface="Grammarsaurus" pitchFamily="2" charset="0"/>
              <a:cs typeface="Arial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417223" y="5538876"/>
            <a:ext cx="3105785" cy="470129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4445" rIns="0" bIns="0" rtlCol="0">
            <a:spAutoFit/>
          </a:bodyPr>
          <a:lstStyle/>
          <a:p>
            <a:pPr marL="656590" marR="362585" indent="-396875">
              <a:lnSpc>
                <a:spcPct val="101200"/>
              </a:lnSpc>
              <a:spcBef>
                <a:spcPts val="35"/>
              </a:spcBef>
            </a:pPr>
            <a:endParaRPr lang="en-US" sz="1200" dirty="0">
              <a:latin typeface="Grammarsaurus" pitchFamily="2" charset="0"/>
              <a:cs typeface="Arial MT"/>
            </a:endParaRPr>
          </a:p>
          <a:p>
            <a:pPr marL="656590" marR="362585" indent="-396875">
              <a:lnSpc>
                <a:spcPct val="101200"/>
              </a:lnSpc>
              <a:spcBef>
                <a:spcPts val="35"/>
              </a:spcBef>
            </a:pPr>
            <a:endParaRPr dirty="0">
              <a:latin typeface="Grammarsaurus" pitchFamily="2" charset="0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417223" y="4254500"/>
            <a:ext cx="3105785" cy="459741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130175" rIns="0" bIns="0" rtlCol="0">
            <a:spAutoFit/>
          </a:bodyPr>
          <a:lstStyle/>
          <a:p>
            <a:pPr marL="477838" indent="-466725" algn="ctr">
              <a:lnSpc>
                <a:spcPct val="100000"/>
              </a:lnSpc>
              <a:spcBef>
                <a:spcPts val="1025"/>
              </a:spcBef>
            </a:pPr>
            <a:r>
              <a:rPr sz="1200" dirty="0">
                <a:latin typeface="Grammarsaurus" pitchFamily="2" charset="0"/>
                <a:cs typeface="Arial MT"/>
              </a:rPr>
              <a:t>The river channel is shallow.</a:t>
            </a:r>
            <a:endParaRPr lang="en-US" sz="1200" dirty="0">
              <a:latin typeface="Grammarsaurus" pitchFamily="2" charset="0"/>
              <a:cs typeface="Arial MT"/>
            </a:endParaRPr>
          </a:p>
          <a:p>
            <a:pPr marL="477838" indent="-466725" algn="ctr">
              <a:lnSpc>
                <a:spcPct val="100000"/>
              </a:lnSpc>
              <a:spcBef>
                <a:spcPts val="1025"/>
              </a:spcBef>
            </a:pPr>
            <a:endParaRPr sz="100" dirty="0">
              <a:latin typeface="Grammarsaurus" pitchFamily="2" charset="0"/>
              <a:cs typeface="Arial M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388438" y="4292172"/>
            <a:ext cx="2701925" cy="382862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1113" marR="5080" algn="ctr">
              <a:lnSpc>
                <a:spcPct val="101200"/>
              </a:lnSpc>
              <a:spcBef>
                <a:spcPts val="80"/>
              </a:spcBef>
            </a:pPr>
            <a:r>
              <a:rPr sz="1200" dirty="0">
                <a:latin typeface="Grammarsaurus" pitchFamily="2" charset="0"/>
                <a:cs typeface="Arial MT"/>
              </a:rPr>
              <a:t>This is where the river begins, usually high up in the hills or mountains.</a:t>
            </a:r>
          </a:p>
        </p:txBody>
      </p:sp>
      <p:grpSp>
        <p:nvGrpSpPr>
          <p:cNvPr id="34" name="object 34"/>
          <p:cNvGrpSpPr/>
          <p:nvPr/>
        </p:nvGrpSpPr>
        <p:grpSpPr>
          <a:xfrm>
            <a:off x="11640099" y="-6350"/>
            <a:ext cx="558165" cy="666750"/>
            <a:chOff x="11640099" y="-6350"/>
            <a:chExt cx="558165" cy="666750"/>
          </a:xfrm>
        </p:grpSpPr>
        <p:sp>
          <p:nvSpPr>
            <p:cNvPr id="35" name="object 35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11770060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11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4715955" y="157906"/>
            <a:ext cx="2753360" cy="768350"/>
            <a:chOff x="4715955" y="157906"/>
            <a:chExt cx="2753360" cy="768350"/>
          </a:xfrm>
        </p:grpSpPr>
        <p:sp>
          <p:nvSpPr>
            <p:cNvPr id="39" name="object 39"/>
            <p:cNvSpPr/>
            <p:nvPr/>
          </p:nvSpPr>
          <p:spPr>
            <a:xfrm>
              <a:off x="4722305" y="164256"/>
              <a:ext cx="2740660" cy="755650"/>
            </a:xfrm>
            <a:custGeom>
              <a:avLst/>
              <a:gdLst/>
              <a:ahLst/>
              <a:cxnLst/>
              <a:rect l="l" t="t" r="r" b="b"/>
              <a:pathLst>
                <a:path w="2740659" h="755650">
                  <a:moveTo>
                    <a:pt x="2718155" y="0"/>
                  </a:moveTo>
                  <a:lnTo>
                    <a:pt x="21932" y="0"/>
                  </a:lnTo>
                  <a:lnTo>
                    <a:pt x="13405" y="3498"/>
                  </a:lnTo>
                  <a:lnTo>
                    <a:pt x="6432" y="13033"/>
                  </a:lnTo>
                  <a:lnTo>
                    <a:pt x="1726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726" y="727977"/>
                  </a:lnTo>
                  <a:lnTo>
                    <a:pt x="6432" y="742108"/>
                  </a:lnTo>
                  <a:lnTo>
                    <a:pt x="13405" y="751643"/>
                  </a:lnTo>
                  <a:lnTo>
                    <a:pt x="21932" y="755142"/>
                  </a:lnTo>
                  <a:lnTo>
                    <a:pt x="2718155" y="755142"/>
                  </a:lnTo>
                  <a:lnTo>
                    <a:pt x="2726683" y="751643"/>
                  </a:lnTo>
                  <a:lnTo>
                    <a:pt x="2733655" y="742108"/>
                  </a:lnTo>
                  <a:lnTo>
                    <a:pt x="2738361" y="727977"/>
                  </a:lnTo>
                  <a:lnTo>
                    <a:pt x="2740088" y="710692"/>
                  </a:lnTo>
                  <a:lnTo>
                    <a:pt x="2740088" y="44450"/>
                  </a:lnTo>
                  <a:lnTo>
                    <a:pt x="2738361" y="27164"/>
                  </a:lnTo>
                  <a:lnTo>
                    <a:pt x="2733655" y="13033"/>
                  </a:lnTo>
                  <a:lnTo>
                    <a:pt x="2726683" y="3498"/>
                  </a:lnTo>
                  <a:lnTo>
                    <a:pt x="2718155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4722305" y="164256"/>
              <a:ext cx="2740660" cy="755650"/>
            </a:xfrm>
            <a:custGeom>
              <a:avLst/>
              <a:gdLst/>
              <a:ahLst/>
              <a:cxnLst/>
              <a:rect l="l" t="t" r="r" b="b"/>
              <a:pathLst>
                <a:path w="2740659" h="755650">
                  <a:moveTo>
                    <a:pt x="21932" y="755142"/>
                  </a:moveTo>
                  <a:lnTo>
                    <a:pt x="13405" y="751643"/>
                  </a:lnTo>
                  <a:lnTo>
                    <a:pt x="6432" y="742108"/>
                  </a:lnTo>
                  <a:lnTo>
                    <a:pt x="1726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726" y="27164"/>
                  </a:lnTo>
                  <a:lnTo>
                    <a:pt x="6432" y="13033"/>
                  </a:lnTo>
                  <a:lnTo>
                    <a:pt x="13405" y="3498"/>
                  </a:lnTo>
                  <a:lnTo>
                    <a:pt x="21932" y="0"/>
                  </a:lnTo>
                  <a:lnTo>
                    <a:pt x="2718155" y="0"/>
                  </a:lnTo>
                  <a:lnTo>
                    <a:pt x="2726683" y="3498"/>
                  </a:lnTo>
                  <a:lnTo>
                    <a:pt x="2733655" y="13033"/>
                  </a:lnTo>
                  <a:lnTo>
                    <a:pt x="2738361" y="27164"/>
                  </a:lnTo>
                  <a:lnTo>
                    <a:pt x="2740088" y="44450"/>
                  </a:lnTo>
                  <a:lnTo>
                    <a:pt x="2740088" y="710692"/>
                  </a:lnTo>
                  <a:lnTo>
                    <a:pt x="2738361" y="727977"/>
                  </a:lnTo>
                  <a:lnTo>
                    <a:pt x="2733655" y="742108"/>
                  </a:lnTo>
                  <a:lnTo>
                    <a:pt x="2726683" y="751643"/>
                  </a:lnTo>
                  <a:lnTo>
                    <a:pt x="2718155" y="755142"/>
                  </a:lnTo>
                  <a:lnTo>
                    <a:pt x="21932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1" name="object 41"/>
          <p:cNvSpPr txBox="1">
            <a:spLocks noGrp="1"/>
          </p:cNvSpPr>
          <p:nvPr>
            <p:ph type="title"/>
          </p:nvPr>
        </p:nvSpPr>
        <p:spPr>
          <a:xfrm>
            <a:off x="4708515" y="229146"/>
            <a:ext cx="274065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Activity</a:t>
            </a:r>
          </a:p>
        </p:txBody>
      </p:sp>
      <p:grpSp>
        <p:nvGrpSpPr>
          <p:cNvPr id="42" name="object 42"/>
          <p:cNvGrpSpPr/>
          <p:nvPr/>
        </p:nvGrpSpPr>
        <p:grpSpPr>
          <a:xfrm>
            <a:off x="1243825" y="551055"/>
            <a:ext cx="8644255" cy="5396865"/>
            <a:chOff x="1243825" y="551055"/>
            <a:chExt cx="8644255" cy="5396865"/>
          </a:xfrm>
        </p:grpSpPr>
        <p:sp>
          <p:nvSpPr>
            <p:cNvPr id="43" name="object 43"/>
            <p:cNvSpPr/>
            <p:nvPr/>
          </p:nvSpPr>
          <p:spPr>
            <a:xfrm>
              <a:off x="9538925" y="559898"/>
              <a:ext cx="340360" cy="305435"/>
            </a:xfrm>
            <a:custGeom>
              <a:avLst/>
              <a:gdLst/>
              <a:ahLst/>
              <a:cxnLst/>
              <a:rect l="l" t="t" r="r" b="b"/>
              <a:pathLst>
                <a:path w="340359" h="305434">
                  <a:moveTo>
                    <a:pt x="236273" y="0"/>
                  </a:moveTo>
                  <a:lnTo>
                    <a:pt x="103990" y="0"/>
                  </a:lnTo>
                  <a:lnTo>
                    <a:pt x="94125" y="1315"/>
                  </a:lnTo>
                  <a:lnTo>
                    <a:pt x="5057" y="133489"/>
                  </a:lnTo>
                  <a:lnTo>
                    <a:pt x="0" y="152430"/>
                  </a:lnTo>
                  <a:lnTo>
                    <a:pt x="1264" y="162162"/>
                  </a:lnTo>
                  <a:lnTo>
                    <a:pt x="71199" y="285927"/>
                  </a:lnTo>
                  <a:lnTo>
                    <a:pt x="103990" y="304863"/>
                  </a:lnTo>
                  <a:lnTo>
                    <a:pt x="236273" y="304863"/>
                  </a:lnTo>
                  <a:lnTo>
                    <a:pt x="335219" y="171361"/>
                  </a:lnTo>
                  <a:lnTo>
                    <a:pt x="340277" y="152430"/>
                  </a:lnTo>
                  <a:lnTo>
                    <a:pt x="339013" y="142695"/>
                  </a:lnTo>
                  <a:lnTo>
                    <a:pt x="269065" y="18935"/>
                  </a:lnTo>
                  <a:lnTo>
                    <a:pt x="2362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9530059" y="551055"/>
              <a:ext cx="358140" cy="322580"/>
            </a:xfrm>
            <a:custGeom>
              <a:avLst/>
              <a:gdLst/>
              <a:ahLst/>
              <a:cxnLst/>
              <a:rect l="l" t="t" r="r" b="b"/>
              <a:pathLst>
                <a:path w="358140" h="322580">
                  <a:moveTo>
                    <a:pt x="245141" y="0"/>
                  </a:moveTo>
                  <a:lnTo>
                    <a:pt x="112858" y="0"/>
                  </a:lnTo>
                  <a:lnTo>
                    <a:pt x="100671" y="1616"/>
                  </a:lnTo>
                  <a:lnTo>
                    <a:pt x="6267" y="137922"/>
                  </a:lnTo>
                  <a:lnTo>
                    <a:pt x="0" y="161277"/>
                  </a:lnTo>
                  <a:lnTo>
                    <a:pt x="1566" y="173269"/>
                  </a:lnTo>
                  <a:lnTo>
                    <a:pt x="72409" y="299186"/>
                  </a:lnTo>
                  <a:lnTo>
                    <a:pt x="112858" y="322541"/>
                  </a:lnTo>
                  <a:lnTo>
                    <a:pt x="245141" y="322541"/>
                  </a:lnTo>
                  <a:lnTo>
                    <a:pt x="257328" y="320925"/>
                  </a:lnTo>
                  <a:lnTo>
                    <a:pt x="268495" y="316283"/>
                  </a:lnTo>
                  <a:lnTo>
                    <a:pt x="278097" y="308933"/>
                  </a:lnTo>
                  <a:lnTo>
                    <a:pt x="281226" y="304863"/>
                  </a:lnTo>
                  <a:lnTo>
                    <a:pt x="112858" y="304863"/>
                  </a:lnTo>
                  <a:lnTo>
                    <a:pt x="105295" y="303854"/>
                  </a:lnTo>
                  <a:lnTo>
                    <a:pt x="21570" y="175793"/>
                  </a:lnTo>
                  <a:lnTo>
                    <a:pt x="17694" y="161277"/>
                  </a:lnTo>
                  <a:lnTo>
                    <a:pt x="18663" y="153815"/>
                  </a:lnTo>
                  <a:lnTo>
                    <a:pt x="87712" y="32194"/>
                  </a:lnTo>
                  <a:lnTo>
                    <a:pt x="112858" y="17678"/>
                  </a:lnTo>
                  <a:lnTo>
                    <a:pt x="281226" y="17678"/>
                  </a:lnTo>
                  <a:lnTo>
                    <a:pt x="278097" y="13608"/>
                  </a:lnTo>
                  <a:lnTo>
                    <a:pt x="268495" y="6257"/>
                  </a:lnTo>
                  <a:lnTo>
                    <a:pt x="257328" y="1616"/>
                  </a:lnTo>
                  <a:lnTo>
                    <a:pt x="245141" y="0"/>
                  </a:lnTo>
                  <a:close/>
                </a:path>
                <a:path w="358140" h="322580">
                  <a:moveTo>
                    <a:pt x="281226" y="17678"/>
                  </a:moveTo>
                  <a:lnTo>
                    <a:pt x="245141" y="17678"/>
                  </a:lnTo>
                  <a:lnTo>
                    <a:pt x="252705" y="18687"/>
                  </a:lnTo>
                  <a:lnTo>
                    <a:pt x="259653" y="21578"/>
                  </a:lnTo>
                  <a:lnTo>
                    <a:pt x="336429" y="146761"/>
                  </a:lnTo>
                  <a:lnTo>
                    <a:pt x="340306" y="161277"/>
                  </a:lnTo>
                  <a:lnTo>
                    <a:pt x="339336" y="168738"/>
                  </a:lnTo>
                  <a:lnTo>
                    <a:pt x="270287" y="290347"/>
                  </a:lnTo>
                  <a:lnTo>
                    <a:pt x="245141" y="304863"/>
                  </a:lnTo>
                  <a:lnTo>
                    <a:pt x="281226" y="304863"/>
                  </a:lnTo>
                  <a:lnTo>
                    <a:pt x="285591" y="299186"/>
                  </a:lnTo>
                  <a:lnTo>
                    <a:pt x="351732" y="184632"/>
                  </a:lnTo>
                  <a:lnTo>
                    <a:pt x="356426" y="173269"/>
                  </a:lnTo>
                  <a:lnTo>
                    <a:pt x="357990" y="161277"/>
                  </a:lnTo>
                  <a:lnTo>
                    <a:pt x="356426" y="149285"/>
                  </a:lnTo>
                  <a:lnTo>
                    <a:pt x="351732" y="137922"/>
                  </a:lnTo>
                  <a:lnTo>
                    <a:pt x="285591" y="23355"/>
                  </a:lnTo>
                  <a:lnTo>
                    <a:pt x="281226" y="17678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5" name="object 4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602801" y="605539"/>
              <a:ext cx="214934" cy="213360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1252054" y="4317555"/>
              <a:ext cx="830580" cy="336550"/>
            </a:xfrm>
            <a:custGeom>
              <a:avLst/>
              <a:gdLst/>
              <a:ahLst/>
              <a:cxnLst/>
              <a:rect l="l" t="t" r="r" b="b"/>
              <a:pathLst>
                <a:path w="830580" h="336550">
                  <a:moveTo>
                    <a:pt x="830313" y="336334"/>
                  </a:moveTo>
                  <a:lnTo>
                    <a:pt x="0" y="336334"/>
                  </a:lnTo>
                  <a:lnTo>
                    <a:pt x="0" y="0"/>
                  </a:lnTo>
                  <a:lnTo>
                    <a:pt x="830313" y="0"/>
                  </a:lnTo>
                  <a:lnTo>
                    <a:pt x="830313" y="3363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2047367" y="4382389"/>
              <a:ext cx="302260" cy="200660"/>
            </a:xfrm>
            <a:custGeom>
              <a:avLst/>
              <a:gdLst/>
              <a:ahLst/>
              <a:cxnLst/>
              <a:rect l="l" t="t" r="r" b="b"/>
              <a:pathLst>
                <a:path w="302260" h="200660">
                  <a:moveTo>
                    <a:pt x="145414" y="0"/>
                  </a:moveTo>
                  <a:lnTo>
                    <a:pt x="145414" y="46354"/>
                  </a:lnTo>
                  <a:lnTo>
                    <a:pt x="0" y="46354"/>
                  </a:lnTo>
                  <a:lnTo>
                    <a:pt x="0" y="151510"/>
                  </a:lnTo>
                  <a:lnTo>
                    <a:pt x="145414" y="151510"/>
                  </a:lnTo>
                  <a:lnTo>
                    <a:pt x="145414" y="200532"/>
                  </a:lnTo>
                  <a:lnTo>
                    <a:pt x="302132" y="97154"/>
                  </a:lnTo>
                  <a:lnTo>
                    <a:pt x="145414" y="0"/>
                  </a:lnTo>
                  <a:close/>
                </a:path>
              </a:pathLst>
            </a:custGeom>
            <a:solidFill>
              <a:srgbClr val="37393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2047367" y="4382389"/>
              <a:ext cx="302260" cy="200660"/>
            </a:xfrm>
            <a:custGeom>
              <a:avLst/>
              <a:gdLst/>
              <a:ahLst/>
              <a:cxnLst/>
              <a:rect l="l" t="t" r="r" b="b"/>
              <a:pathLst>
                <a:path w="302260" h="200660">
                  <a:moveTo>
                    <a:pt x="145414" y="200532"/>
                  </a:moveTo>
                  <a:lnTo>
                    <a:pt x="145414" y="151510"/>
                  </a:lnTo>
                  <a:lnTo>
                    <a:pt x="0" y="151510"/>
                  </a:lnTo>
                  <a:lnTo>
                    <a:pt x="0" y="46354"/>
                  </a:lnTo>
                  <a:lnTo>
                    <a:pt x="145414" y="46354"/>
                  </a:lnTo>
                  <a:lnTo>
                    <a:pt x="145414" y="0"/>
                  </a:lnTo>
                  <a:lnTo>
                    <a:pt x="184582" y="24288"/>
                  </a:lnTo>
                  <a:lnTo>
                    <a:pt x="223773" y="48577"/>
                  </a:lnTo>
                  <a:lnTo>
                    <a:pt x="262965" y="72866"/>
                  </a:lnTo>
                  <a:lnTo>
                    <a:pt x="302132" y="97154"/>
                  </a:lnTo>
                  <a:lnTo>
                    <a:pt x="262965" y="123041"/>
                  </a:lnTo>
                  <a:lnTo>
                    <a:pt x="223773" y="148891"/>
                  </a:lnTo>
                  <a:lnTo>
                    <a:pt x="184582" y="174718"/>
                  </a:lnTo>
                  <a:lnTo>
                    <a:pt x="145414" y="200532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1254620" y="4973573"/>
              <a:ext cx="830580" cy="336550"/>
            </a:xfrm>
            <a:custGeom>
              <a:avLst/>
              <a:gdLst/>
              <a:ahLst/>
              <a:cxnLst/>
              <a:rect l="l" t="t" r="r" b="b"/>
              <a:pathLst>
                <a:path w="830580" h="336550">
                  <a:moveTo>
                    <a:pt x="830313" y="336334"/>
                  </a:moveTo>
                  <a:lnTo>
                    <a:pt x="0" y="336334"/>
                  </a:lnTo>
                  <a:lnTo>
                    <a:pt x="0" y="0"/>
                  </a:lnTo>
                  <a:lnTo>
                    <a:pt x="830313" y="0"/>
                  </a:lnTo>
                  <a:lnTo>
                    <a:pt x="830313" y="3363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2049933" y="5038409"/>
              <a:ext cx="302260" cy="200660"/>
            </a:xfrm>
            <a:custGeom>
              <a:avLst/>
              <a:gdLst/>
              <a:ahLst/>
              <a:cxnLst/>
              <a:rect l="l" t="t" r="r" b="b"/>
              <a:pathLst>
                <a:path w="302260" h="200660">
                  <a:moveTo>
                    <a:pt x="145414" y="0"/>
                  </a:moveTo>
                  <a:lnTo>
                    <a:pt x="145414" y="46355"/>
                  </a:lnTo>
                  <a:lnTo>
                    <a:pt x="0" y="46355"/>
                  </a:lnTo>
                  <a:lnTo>
                    <a:pt x="0" y="151511"/>
                  </a:lnTo>
                  <a:lnTo>
                    <a:pt x="145414" y="151511"/>
                  </a:lnTo>
                  <a:lnTo>
                    <a:pt x="145414" y="200533"/>
                  </a:lnTo>
                  <a:lnTo>
                    <a:pt x="302132" y="97155"/>
                  </a:lnTo>
                  <a:lnTo>
                    <a:pt x="145414" y="0"/>
                  </a:lnTo>
                  <a:close/>
                </a:path>
              </a:pathLst>
            </a:custGeom>
            <a:solidFill>
              <a:srgbClr val="37393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2049933" y="5038409"/>
              <a:ext cx="302260" cy="200660"/>
            </a:xfrm>
            <a:custGeom>
              <a:avLst/>
              <a:gdLst/>
              <a:ahLst/>
              <a:cxnLst/>
              <a:rect l="l" t="t" r="r" b="b"/>
              <a:pathLst>
                <a:path w="302260" h="200660">
                  <a:moveTo>
                    <a:pt x="145414" y="200533"/>
                  </a:moveTo>
                  <a:lnTo>
                    <a:pt x="145414" y="151511"/>
                  </a:lnTo>
                  <a:lnTo>
                    <a:pt x="0" y="151511"/>
                  </a:lnTo>
                  <a:lnTo>
                    <a:pt x="0" y="46355"/>
                  </a:lnTo>
                  <a:lnTo>
                    <a:pt x="145414" y="46355"/>
                  </a:lnTo>
                  <a:lnTo>
                    <a:pt x="145414" y="0"/>
                  </a:lnTo>
                  <a:lnTo>
                    <a:pt x="184582" y="24288"/>
                  </a:lnTo>
                  <a:lnTo>
                    <a:pt x="223773" y="48577"/>
                  </a:lnTo>
                  <a:lnTo>
                    <a:pt x="262965" y="72866"/>
                  </a:lnTo>
                  <a:lnTo>
                    <a:pt x="302132" y="97155"/>
                  </a:lnTo>
                  <a:lnTo>
                    <a:pt x="262965" y="123041"/>
                  </a:lnTo>
                  <a:lnTo>
                    <a:pt x="223773" y="148891"/>
                  </a:lnTo>
                  <a:lnTo>
                    <a:pt x="184582" y="174718"/>
                  </a:lnTo>
                  <a:lnTo>
                    <a:pt x="145414" y="200533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1250175" y="5605081"/>
              <a:ext cx="830580" cy="336550"/>
            </a:xfrm>
            <a:custGeom>
              <a:avLst/>
              <a:gdLst/>
              <a:ahLst/>
              <a:cxnLst/>
              <a:rect l="l" t="t" r="r" b="b"/>
              <a:pathLst>
                <a:path w="830580" h="336550">
                  <a:moveTo>
                    <a:pt x="830313" y="336334"/>
                  </a:moveTo>
                  <a:lnTo>
                    <a:pt x="0" y="336334"/>
                  </a:lnTo>
                  <a:lnTo>
                    <a:pt x="0" y="0"/>
                  </a:lnTo>
                  <a:lnTo>
                    <a:pt x="830313" y="0"/>
                  </a:lnTo>
                  <a:lnTo>
                    <a:pt x="830313" y="33633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2045492" y="5669906"/>
              <a:ext cx="302260" cy="200660"/>
            </a:xfrm>
            <a:custGeom>
              <a:avLst/>
              <a:gdLst/>
              <a:ahLst/>
              <a:cxnLst/>
              <a:rect l="l" t="t" r="r" b="b"/>
              <a:pathLst>
                <a:path w="302260" h="200660">
                  <a:moveTo>
                    <a:pt x="145414" y="0"/>
                  </a:moveTo>
                  <a:lnTo>
                    <a:pt x="145414" y="46355"/>
                  </a:lnTo>
                  <a:lnTo>
                    <a:pt x="0" y="46355"/>
                  </a:lnTo>
                  <a:lnTo>
                    <a:pt x="0" y="151511"/>
                  </a:lnTo>
                  <a:lnTo>
                    <a:pt x="145414" y="151511"/>
                  </a:lnTo>
                  <a:lnTo>
                    <a:pt x="145414" y="200533"/>
                  </a:lnTo>
                  <a:lnTo>
                    <a:pt x="302132" y="97155"/>
                  </a:lnTo>
                  <a:lnTo>
                    <a:pt x="145414" y="0"/>
                  </a:lnTo>
                  <a:close/>
                </a:path>
              </a:pathLst>
            </a:custGeom>
            <a:solidFill>
              <a:srgbClr val="37393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2045492" y="5669906"/>
              <a:ext cx="302260" cy="200660"/>
            </a:xfrm>
            <a:custGeom>
              <a:avLst/>
              <a:gdLst/>
              <a:ahLst/>
              <a:cxnLst/>
              <a:rect l="l" t="t" r="r" b="b"/>
              <a:pathLst>
                <a:path w="302260" h="200660">
                  <a:moveTo>
                    <a:pt x="145414" y="200533"/>
                  </a:moveTo>
                  <a:lnTo>
                    <a:pt x="145414" y="151511"/>
                  </a:lnTo>
                  <a:lnTo>
                    <a:pt x="0" y="151511"/>
                  </a:lnTo>
                  <a:lnTo>
                    <a:pt x="0" y="46355"/>
                  </a:lnTo>
                  <a:lnTo>
                    <a:pt x="145414" y="46355"/>
                  </a:lnTo>
                  <a:lnTo>
                    <a:pt x="145414" y="0"/>
                  </a:lnTo>
                  <a:lnTo>
                    <a:pt x="184582" y="24288"/>
                  </a:lnTo>
                  <a:lnTo>
                    <a:pt x="223773" y="48577"/>
                  </a:lnTo>
                  <a:lnTo>
                    <a:pt x="262965" y="72866"/>
                  </a:lnTo>
                  <a:lnTo>
                    <a:pt x="302132" y="97155"/>
                  </a:lnTo>
                  <a:lnTo>
                    <a:pt x="262965" y="123041"/>
                  </a:lnTo>
                  <a:lnTo>
                    <a:pt x="223773" y="148891"/>
                  </a:lnTo>
                  <a:lnTo>
                    <a:pt x="184582" y="174718"/>
                  </a:lnTo>
                  <a:lnTo>
                    <a:pt x="145414" y="200533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9929558" y="610187"/>
            <a:ext cx="1735455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9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Physical and human processes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1301514" y="4405277"/>
            <a:ext cx="729615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900" dirty="0">
                <a:solidFill>
                  <a:srgbClr val="8AC53E"/>
                </a:solidFill>
                <a:latin typeface="Grammarsaurus" pitchFamily="2" charset="0"/>
                <a:cs typeface="Arial MT"/>
              </a:rPr>
              <a:t>upper course</a:t>
            </a:r>
            <a:endParaRPr sz="900" dirty="0">
              <a:latin typeface="Grammarsaurus" pitchFamily="2" charset="0"/>
              <a:cs typeface="Arial MT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1286159" y="5063770"/>
            <a:ext cx="782320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900" dirty="0">
                <a:solidFill>
                  <a:srgbClr val="8AC53E"/>
                </a:solidFill>
                <a:latin typeface="Grammarsaurus" pitchFamily="2" charset="0"/>
                <a:cs typeface="Arial MT"/>
              </a:rPr>
              <a:t>middle course</a:t>
            </a:r>
            <a:endParaRPr sz="900">
              <a:latin typeface="Grammarsaurus" pitchFamily="2" charset="0"/>
              <a:cs typeface="Arial MT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296579" y="5693883"/>
            <a:ext cx="714375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900" dirty="0">
                <a:solidFill>
                  <a:srgbClr val="8AC53E"/>
                </a:solidFill>
                <a:latin typeface="Grammarsaurus" pitchFamily="2" charset="0"/>
                <a:cs typeface="Arial MT"/>
              </a:rPr>
              <a:t>lower course</a:t>
            </a:r>
            <a:endParaRPr sz="900">
              <a:latin typeface="Grammarsaurus" pitchFamily="2" charset="0"/>
              <a:cs typeface="Arial MT"/>
            </a:endParaRPr>
          </a:p>
        </p:txBody>
      </p:sp>
      <p:sp>
        <p:nvSpPr>
          <p:cNvPr id="60" name="Google Shape;69;p1">
            <a:extLst>
              <a:ext uri="{FF2B5EF4-FFF2-40B4-BE49-F238E27FC236}">
                <a16:creationId xmlns:a16="http://schemas.microsoft.com/office/drawing/2014/main" id="{1F58F969-5B6A-D943-55F0-E75F0CACDDF5}"/>
              </a:ext>
            </a:extLst>
          </p:cNvPr>
          <p:cNvSpPr txBox="1"/>
          <p:nvPr/>
        </p:nvSpPr>
        <p:spPr>
          <a:xfrm>
            <a:off x="5356969" y="6489175"/>
            <a:ext cx="2048601" cy="164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175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mmarsaurus" pitchFamily="2" charset="0"/>
                <a:ea typeface="Arial"/>
                <a:cs typeface="Arial"/>
                <a:sym typeface="Arial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mmarsaurus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3472249-1E2B-1AA2-E88C-306EBEF02BEE}"/>
              </a:ext>
            </a:extLst>
          </p:cNvPr>
          <p:cNvSpPr txBox="1"/>
          <p:nvPr/>
        </p:nvSpPr>
        <p:spPr>
          <a:xfrm>
            <a:off x="5416765" y="5565299"/>
            <a:ext cx="3106244" cy="464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8288" marR="362585" lvl="0" indent="-9525" algn="ctr" defTabSz="914400" eaLnBrk="1" fontAlgn="auto" latinLnBrk="0" hangingPunct="1">
              <a:lnSpc>
                <a:spcPct val="101200"/>
              </a:lnSpc>
              <a:spcBef>
                <a:spcPts val="3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The water is deepest here before it reaches the sea or lake.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C0AB844-8159-E1DE-6343-D1140F56F4D3}"/>
              </a:ext>
            </a:extLst>
          </p:cNvPr>
          <p:cNvSpPr txBox="1"/>
          <p:nvPr/>
        </p:nvSpPr>
        <p:spPr>
          <a:xfrm>
            <a:off x="8728087" y="4924906"/>
            <a:ext cx="2895600" cy="464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marR="198120" lvl="0" indent="-3175" algn="ctr" defTabSz="914400" eaLnBrk="1" fontAlgn="auto" latinLnBrk="0" hangingPunct="1">
              <a:lnSpc>
                <a:spcPct val="101200"/>
              </a:lnSpc>
              <a:spcBef>
                <a:spcPts val="7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The land is flatter, and the river starts to curve.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8366E27-2159-DB61-A7D6-5BD86A4BD156}"/>
              </a:ext>
            </a:extLst>
          </p:cNvPr>
          <p:cNvSpPr txBox="1"/>
          <p:nvPr/>
        </p:nvSpPr>
        <p:spPr>
          <a:xfrm>
            <a:off x="8523008" y="5561477"/>
            <a:ext cx="3239200" cy="464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marR="169545" lvl="0" indent="1588" algn="ctr" defTabSz="914400" eaLnBrk="1" fontAlgn="auto" latinLnBrk="0" hangingPunct="1">
              <a:lnSpc>
                <a:spcPct val="101200"/>
              </a:lnSpc>
              <a:spcBef>
                <a:spcPts val="35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Water flows over flat land, often near the sea or a large lake.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1999" cy="6857999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7980680" y="0"/>
            <a:ext cx="4211320" cy="2837180"/>
            <a:chOff x="7980680" y="0"/>
            <a:chExt cx="4211320" cy="283718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80680" y="0"/>
              <a:ext cx="4211319" cy="283717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84206" y="0"/>
              <a:ext cx="4107793" cy="2557660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0" y="169188"/>
            <a:ext cx="11954510" cy="6689090"/>
            <a:chOff x="0" y="169188"/>
            <a:chExt cx="11954510" cy="6689090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251708"/>
              <a:ext cx="3173983" cy="36062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3354768"/>
              <a:ext cx="2890710" cy="350323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48719" y="383015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0"/>
                  </a:lnTo>
                  <a:lnTo>
                    <a:pt x="135906" y="17485"/>
                  </a:lnTo>
                  <a:lnTo>
                    <a:pt x="98108" y="38000"/>
                  </a:lnTo>
                  <a:lnTo>
                    <a:pt x="65176" y="65171"/>
                  </a:lnTo>
                  <a:lnTo>
                    <a:pt x="38004" y="98103"/>
                  </a:lnTo>
                  <a:lnTo>
                    <a:pt x="17487" y="135900"/>
                  </a:lnTo>
                  <a:lnTo>
                    <a:pt x="4521" y="177670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0"/>
                  </a:lnTo>
                  <a:lnTo>
                    <a:pt x="11681779" y="135900"/>
                  </a:lnTo>
                  <a:lnTo>
                    <a:pt x="11661264" y="98103"/>
                  </a:lnTo>
                  <a:lnTo>
                    <a:pt x="11634093" y="65171"/>
                  </a:lnTo>
                  <a:lnTo>
                    <a:pt x="11601162" y="38000"/>
                  </a:lnTo>
                  <a:lnTo>
                    <a:pt x="11563364" y="17485"/>
                  </a:lnTo>
                  <a:lnTo>
                    <a:pt x="11521595" y="4520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48719" y="383015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0"/>
                  </a:lnTo>
                  <a:lnTo>
                    <a:pt x="17487" y="135900"/>
                  </a:lnTo>
                  <a:lnTo>
                    <a:pt x="38004" y="98103"/>
                  </a:lnTo>
                  <a:lnTo>
                    <a:pt x="65176" y="65171"/>
                  </a:lnTo>
                  <a:lnTo>
                    <a:pt x="98108" y="38000"/>
                  </a:lnTo>
                  <a:lnTo>
                    <a:pt x="135906" y="17485"/>
                  </a:lnTo>
                  <a:lnTo>
                    <a:pt x="177673" y="4520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0"/>
                  </a:lnTo>
                  <a:lnTo>
                    <a:pt x="11563364" y="17485"/>
                  </a:lnTo>
                  <a:lnTo>
                    <a:pt x="11601162" y="38000"/>
                  </a:lnTo>
                  <a:lnTo>
                    <a:pt x="11634093" y="65171"/>
                  </a:lnTo>
                  <a:lnTo>
                    <a:pt x="11661264" y="98103"/>
                  </a:lnTo>
                  <a:lnTo>
                    <a:pt x="11681779" y="135900"/>
                  </a:lnTo>
                  <a:lnTo>
                    <a:pt x="11694744" y="177670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4973989" y="6415961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7E86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3989" y="6415961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34927" y="6465901"/>
              <a:ext cx="270794" cy="27078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4743263" y="175538"/>
              <a:ext cx="2740660" cy="755650"/>
            </a:xfrm>
            <a:custGeom>
              <a:avLst/>
              <a:gdLst/>
              <a:ahLst/>
              <a:cxnLst/>
              <a:rect l="l" t="t" r="r" b="b"/>
              <a:pathLst>
                <a:path w="2740659" h="755650">
                  <a:moveTo>
                    <a:pt x="2718155" y="0"/>
                  </a:moveTo>
                  <a:lnTo>
                    <a:pt x="21932" y="0"/>
                  </a:lnTo>
                  <a:lnTo>
                    <a:pt x="13405" y="3498"/>
                  </a:lnTo>
                  <a:lnTo>
                    <a:pt x="6432" y="13033"/>
                  </a:lnTo>
                  <a:lnTo>
                    <a:pt x="1726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1726" y="727977"/>
                  </a:lnTo>
                  <a:lnTo>
                    <a:pt x="6432" y="742108"/>
                  </a:lnTo>
                  <a:lnTo>
                    <a:pt x="13405" y="751643"/>
                  </a:lnTo>
                  <a:lnTo>
                    <a:pt x="21932" y="755141"/>
                  </a:lnTo>
                  <a:lnTo>
                    <a:pt x="2718155" y="755141"/>
                  </a:lnTo>
                  <a:lnTo>
                    <a:pt x="2726683" y="751643"/>
                  </a:lnTo>
                  <a:lnTo>
                    <a:pt x="2733655" y="742108"/>
                  </a:lnTo>
                  <a:lnTo>
                    <a:pt x="2738361" y="727977"/>
                  </a:lnTo>
                  <a:lnTo>
                    <a:pt x="2740088" y="710691"/>
                  </a:lnTo>
                  <a:lnTo>
                    <a:pt x="2740088" y="44449"/>
                  </a:lnTo>
                  <a:lnTo>
                    <a:pt x="2738361" y="27164"/>
                  </a:lnTo>
                  <a:lnTo>
                    <a:pt x="2733655" y="13033"/>
                  </a:lnTo>
                  <a:lnTo>
                    <a:pt x="2726683" y="3498"/>
                  </a:lnTo>
                  <a:lnTo>
                    <a:pt x="2718155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4743263" y="175538"/>
              <a:ext cx="2740660" cy="755650"/>
            </a:xfrm>
            <a:custGeom>
              <a:avLst/>
              <a:gdLst/>
              <a:ahLst/>
              <a:cxnLst/>
              <a:rect l="l" t="t" r="r" b="b"/>
              <a:pathLst>
                <a:path w="2740659" h="755650">
                  <a:moveTo>
                    <a:pt x="21932" y="755141"/>
                  </a:moveTo>
                  <a:lnTo>
                    <a:pt x="13405" y="751643"/>
                  </a:lnTo>
                  <a:lnTo>
                    <a:pt x="6432" y="742108"/>
                  </a:lnTo>
                  <a:lnTo>
                    <a:pt x="1726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1726" y="27164"/>
                  </a:lnTo>
                  <a:lnTo>
                    <a:pt x="6432" y="13033"/>
                  </a:lnTo>
                  <a:lnTo>
                    <a:pt x="13405" y="3498"/>
                  </a:lnTo>
                  <a:lnTo>
                    <a:pt x="21932" y="0"/>
                  </a:lnTo>
                  <a:lnTo>
                    <a:pt x="2718155" y="0"/>
                  </a:lnTo>
                  <a:lnTo>
                    <a:pt x="2726683" y="3498"/>
                  </a:lnTo>
                  <a:lnTo>
                    <a:pt x="2733655" y="13033"/>
                  </a:lnTo>
                  <a:lnTo>
                    <a:pt x="2738361" y="27164"/>
                  </a:lnTo>
                  <a:lnTo>
                    <a:pt x="2740088" y="44449"/>
                  </a:lnTo>
                  <a:lnTo>
                    <a:pt x="2740088" y="710691"/>
                  </a:lnTo>
                  <a:lnTo>
                    <a:pt x="2738361" y="727977"/>
                  </a:lnTo>
                  <a:lnTo>
                    <a:pt x="2733655" y="742108"/>
                  </a:lnTo>
                  <a:lnTo>
                    <a:pt x="2726683" y="751643"/>
                  </a:lnTo>
                  <a:lnTo>
                    <a:pt x="2718155" y="755141"/>
                  </a:lnTo>
                  <a:lnTo>
                    <a:pt x="21932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4743263" y="234397"/>
            <a:ext cx="274902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20938" indent="-240982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Challenge</a:t>
            </a:r>
          </a:p>
        </p:txBody>
      </p:sp>
      <p:grpSp>
        <p:nvGrpSpPr>
          <p:cNvPr id="19" name="object 19"/>
          <p:cNvGrpSpPr/>
          <p:nvPr/>
        </p:nvGrpSpPr>
        <p:grpSpPr>
          <a:xfrm>
            <a:off x="234010" y="-6349"/>
            <a:ext cx="11964670" cy="5497830"/>
            <a:chOff x="234010" y="-6349"/>
            <a:chExt cx="11964670" cy="5497830"/>
          </a:xfrm>
        </p:grpSpPr>
        <p:sp>
          <p:nvSpPr>
            <p:cNvPr id="20" name="object 20"/>
            <p:cNvSpPr/>
            <p:nvPr/>
          </p:nvSpPr>
          <p:spPr>
            <a:xfrm>
              <a:off x="240360" y="1575130"/>
              <a:ext cx="11719560" cy="3910329"/>
            </a:xfrm>
            <a:custGeom>
              <a:avLst/>
              <a:gdLst/>
              <a:ahLst/>
              <a:cxnLst/>
              <a:rect l="l" t="t" r="r" b="b"/>
              <a:pathLst>
                <a:path w="11719560" h="3910329">
                  <a:moveTo>
                    <a:pt x="11719039" y="0"/>
                  </a:moveTo>
                  <a:lnTo>
                    <a:pt x="0" y="0"/>
                  </a:lnTo>
                  <a:lnTo>
                    <a:pt x="0" y="3909847"/>
                  </a:lnTo>
                  <a:lnTo>
                    <a:pt x="11719039" y="3909847"/>
                  </a:lnTo>
                  <a:lnTo>
                    <a:pt x="1171903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240360" y="1575130"/>
              <a:ext cx="11719560" cy="3910329"/>
            </a:xfrm>
            <a:custGeom>
              <a:avLst/>
              <a:gdLst/>
              <a:ahLst/>
              <a:cxnLst/>
              <a:rect l="l" t="t" r="r" b="b"/>
              <a:pathLst>
                <a:path w="11719560" h="3910329">
                  <a:moveTo>
                    <a:pt x="0" y="3909847"/>
                  </a:moveTo>
                  <a:lnTo>
                    <a:pt x="11719039" y="3909847"/>
                  </a:lnTo>
                  <a:lnTo>
                    <a:pt x="11719039" y="0"/>
                  </a:lnTo>
                  <a:lnTo>
                    <a:pt x="0" y="0"/>
                  </a:lnTo>
                  <a:lnTo>
                    <a:pt x="0" y="3909847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1663967" y="0"/>
              <a:ext cx="528320" cy="630555"/>
            </a:xfrm>
            <a:custGeom>
              <a:avLst/>
              <a:gdLst/>
              <a:ahLst/>
              <a:cxnLst/>
              <a:rect l="l" t="t" r="r" b="b"/>
              <a:pathLst>
                <a:path w="528320" h="630555">
                  <a:moveTo>
                    <a:pt x="528032" y="0"/>
                  </a:moveTo>
                  <a:lnTo>
                    <a:pt x="1133" y="0"/>
                  </a:lnTo>
                  <a:lnTo>
                    <a:pt x="712" y="6855"/>
                  </a:lnTo>
                  <a:lnTo>
                    <a:pt x="181" y="20919"/>
                  </a:lnTo>
                  <a:lnTo>
                    <a:pt x="0" y="35074"/>
                  </a:lnTo>
                  <a:lnTo>
                    <a:pt x="1960" y="83674"/>
                  </a:lnTo>
                  <a:lnTo>
                    <a:pt x="7740" y="131210"/>
                  </a:lnTo>
                  <a:lnTo>
                    <a:pt x="17191" y="177533"/>
                  </a:lnTo>
                  <a:lnTo>
                    <a:pt x="30163" y="222496"/>
                  </a:lnTo>
                  <a:lnTo>
                    <a:pt x="46505" y="265949"/>
                  </a:lnTo>
                  <a:lnTo>
                    <a:pt x="66068" y="307746"/>
                  </a:lnTo>
                  <a:lnTo>
                    <a:pt x="88701" y="347738"/>
                  </a:lnTo>
                  <a:lnTo>
                    <a:pt x="114255" y="385777"/>
                  </a:lnTo>
                  <a:lnTo>
                    <a:pt x="142579" y="421715"/>
                  </a:lnTo>
                  <a:lnTo>
                    <a:pt x="173524" y="455404"/>
                  </a:lnTo>
                  <a:lnTo>
                    <a:pt x="206940" y="486696"/>
                  </a:lnTo>
                  <a:lnTo>
                    <a:pt x="242676" y="515442"/>
                  </a:lnTo>
                  <a:lnTo>
                    <a:pt x="280583" y="541494"/>
                  </a:lnTo>
                  <a:lnTo>
                    <a:pt x="320511" y="564705"/>
                  </a:lnTo>
                  <a:lnTo>
                    <a:pt x="362309" y="584926"/>
                  </a:lnTo>
                  <a:lnTo>
                    <a:pt x="405828" y="602010"/>
                  </a:lnTo>
                  <a:lnTo>
                    <a:pt x="450918" y="615807"/>
                  </a:lnTo>
                  <a:lnTo>
                    <a:pt x="497429" y="626171"/>
                  </a:lnTo>
                  <a:lnTo>
                    <a:pt x="528032" y="630514"/>
                  </a:lnTo>
                  <a:lnTo>
                    <a:pt x="528032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1663967" y="0"/>
              <a:ext cx="528320" cy="630555"/>
            </a:xfrm>
            <a:custGeom>
              <a:avLst/>
              <a:gdLst/>
              <a:ahLst/>
              <a:cxnLst/>
              <a:rect l="l" t="t" r="r" b="b"/>
              <a:pathLst>
                <a:path w="528320" h="630555">
                  <a:moveTo>
                    <a:pt x="1133" y="0"/>
                  </a:moveTo>
                  <a:lnTo>
                    <a:pt x="712" y="6855"/>
                  </a:lnTo>
                  <a:lnTo>
                    <a:pt x="181" y="20919"/>
                  </a:lnTo>
                  <a:lnTo>
                    <a:pt x="0" y="35074"/>
                  </a:lnTo>
                  <a:lnTo>
                    <a:pt x="1960" y="83674"/>
                  </a:lnTo>
                  <a:lnTo>
                    <a:pt x="7740" y="131210"/>
                  </a:lnTo>
                  <a:lnTo>
                    <a:pt x="17191" y="177533"/>
                  </a:lnTo>
                  <a:lnTo>
                    <a:pt x="30163" y="222496"/>
                  </a:lnTo>
                  <a:lnTo>
                    <a:pt x="46505" y="265949"/>
                  </a:lnTo>
                  <a:lnTo>
                    <a:pt x="66068" y="307746"/>
                  </a:lnTo>
                  <a:lnTo>
                    <a:pt x="88701" y="347738"/>
                  </a:lnTo>
                  <a:lnTo>
                    <a:pt x="114255" y="385777"/>
                  </a:lnTo>
                  <a:lnTo>
                    <a:pt x="142579" y="421715"/>
                  </a:lnTo>
                  <a:lnTo>
                    <a:pt x="173524" y="455404"/>
                  </a:lnTo>
                  <a:lnTo>
                    <a:pt x="206940" y="486696"/>
                  </a:lnTo>
                  <a:lnTo>
                    <a:pt x="242676" y="515442"/>
                  </a:lnTo>
                  <a:lnTo>
                    <a:pt x="280583" y="541494"/>
                  </a:lnTo>
                  <a:lnTo>
                    <a:pt x="320511" y="564705"/>
                  </a:lnTo>
                  <a:lnTo>
                    <a:pt x="362309" y="584926"/>
                  </a:lnTo>
                  <a:lnTo>
                    <a:pt x="405828" y="602010"/>
                  </a:lnTo>
                  <a:lnTo>
                    <a:pt x="450918" y="615807"/>
                  </a:lnTo>
                  <a:lnTo>
                    <a:pt x="497429" y="626171"/>
                  </a:lnTo>
                  <a:lnTo>
                    <a:pt x="528032" y="630514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1787583" y="28555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12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668976" y="505053"/>
            <a:ext cx="7913370" cy="2889250"/>
            <a:chOff x="2668976" y="505053"/>
            <a:chExt cx="7913370" cy="2889250"/>
          </a:xfrm>
        </p:grpSpPr>
        <p:sp>
          <p:nvSpPr>
            <p:cNvPr id="26" name="object 26"/>
            <p:cNvSpPr/>
            <p:nvPr/>
          </p:nvSpPr>
          <p:spPr>
            <a:xfrm>
              <a:off x="9020003" y="505053"/>
              <a:ext cx="419100" cy="377190"/>
            </a:xfrm>
            <a:custGeom>
              <a:avLst/>
              <a:gdLst/>
              <a:ahLst/>
              <a:cxnLst/>
              <a:rect l="l" t="t" r="r" b="b"/>
              <a:pathLst>
                <a:path w="419100" h="377190">
                  <a:moveTo>
                    <a:pt x="286575" y="0"/>
                  </a:moveTo>
                  <a:lnTo>
                    <a:pt x="131927" y="0"/>
                  </a:lnTo>
                  <a:lnTo>
                    <a:pt x="117679" y="1891"/>
                  </a:lnTo>
                  <a:lnTo>
                    <a:pt x="84632" y="27305"/>
                  </a:lnTo>
                  <a:lnTo>
                    <a:pt x="7315" y="161226"/>
                  </a:lnTo>
                  <a:lnTo>
                    <a:pt x="0" y="188536"/>
                  </a:lnTo>
                  <a:lnTo>
                    <a:pt x="1828" y="202554"/>
                  </a:lnTo>
                  <a:lnTo>
                    <a:pt x="84632" y="349770"/>
                  </a:lnTo>
                  <a:lnTo>
                    <a:pt x="117679" y="375184"/>
                  </a:lnTo>
                  <a:lnTo>
                    <a:pt x="131927" y="377075"/>
                  </a:lnTo>
                  <a:lnTo>
                    <a:pt x="286575" y="377075"/>
                  </a:lnTo>
                  <a:lnTo>
                    <a:pt x="325108" y="361162"/>
                  </a:lnTo>
                  <a:lnTo>
                    <a:pt x="411187" y="215836"/>
                  </a:lnTo>
                  <a:lnTo>
                    <a:pt x="418503" y="188536"/>
                  </a:lnTo>
                  <a:lnTo>
                    <a:pt x="416674" y="174515"/>
                  </a:lnTo>
                  <a:lnTo>
                    <a:pt x="333870" y="27305"/>
                  </a:lnTo>
                  <a:lnTo>
                    <a:pt x="300823" y="1891"/>
                  </a:lnTo>
                  <a:lnTo>
                    <a:pt x="286575" y="0"/>
                  </a:lnTo>
                  <a:close/>
                </a:path>
              </a:pathLst>
            </a:custGeom>
            <a:solidFill>
              <a:srgbClr val="CC427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106087" y="574248"/>
              <a:ext cx="237058" cy="237051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2675326" y="2746712"/>
              <a:ext cx="7900670" cy="641350"/>
            </a:xfrm>
            <a:custGeom>
              <a:avLst/>
              <a:gdLst/>
              <a:ahLst/>
              <a:cxnLst/>
              <a:rect l="l" t="t" r="r" b="b"/>
              <a:pathLst>
                <a:path w="7900670" h="641350">
                  <a:moveTo>
                    <a:pt x="7777822" y="0"/>
                  </a:moveTo>
                  <a:lnTo>
                    <a:pt x="122618" y="0"/>
                  </a:lnTo>
                  <a:lnTo>
                    <a:pt x="74886" y="9636"/>
                  </a:lnTo>
                  <a:lnTo>
                    <a:pt x="35910" y="35915"/>
                  </a:lnTo>
                  <a:lnTo>
                    <a:pt x="9634" y="74891"/>
                  </a:lnTo>
                  <a:lnTo>
                    <a:pt x="0" y="122618"/>
                  </a:lnTo>
                  <a:lnTo>
                    <a:pt x="0" y="518515"/>
                  </a:lnTo>
                  <a:lnTo>
                    <a:pt x="9634" y="566242"/>
                  </a:lnTo>
                  <a:lnTo>
                    <a:pt x="35910" y="605218"/>
                  </a:lnTo>
                  <a:lnTo>
                    <a:pt x="74886" y="631497"/>
                  </a:lnTo>
                  <a:lnTo>
                    <a:pt x="122618" y="641134"/>
                  </a:lnTo>
                  <a:lnTo>
                    <a:pt x="7777822" y="641134"/>
                  </a:lnTo>
                  <a:lnTo>
                    <a:pt x="7825549" y="631497"/>
                  </a:lnTo>
                  <a:lnTo>
                    <a:pt x="7864525" y="605218"/>
                  </a:lnTo>
                  <a:lnTo>
                    <a:pt x="7890804" y="566242"/>
                  </a:lnTo>
                  <a:lnTo>
                    <a:pt x="7900441" y="518515"/>
                  </a:lnTo>
                  <a:lnTo>
                    <a:pt x="7900441" y="122618"/>
                  </a:lnTo>
                  <a:lnTo>
                    <a:pt x="7890804" y="74891"/>
                  </a:lnTo>
                  <a:lnTo>
                    <a:pt x="7864525" y="35915"/>
                  </a:lnTo>
                  <a:lnTo>
                    <a:pt x="7825549" y="9636"/>
                  </a:lnTo>
                  <a:lnTo>
                    <a:pt x="7777822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2675326" y="2746712"/>
              <a:ext cx="7900670" cy="641350"/>
            </a:xfrm>
            <a:custGeom>
              <a:avLst/>
              <a:gdLst/>
              <a:ahLst/>
              <a:cxnLst/>
              <a:rect l="l" t="t" r="r" b="b"/>
              <a:pathLst>
                <a:path w="7900670" h="641350">
                  <a:moveTo>
                    <a:pt x="7777822" y="641134"/>
                  </a:moveTo>
                  <a:lnTo>
                    <a:pt x="122618" y="641134"/>
                  </a:lnTo>
                  <a:lnTo>
                    <a:pt x="74886" y="631497"/>
                  </a:lnTo>
                  <a:lnTo>
                    <a:pt x="35910" y="605218"/>
                  </a:lnTo>
                  <a:lnTo>
                    <a:pt x="9634" y="566242"/>
                  </a:lnTo>
                  <a:lnTo>
                    <a:pt x="0" y="518515"/>
                  </a:lnTo>
                  <a:lnTo>
                    <a:pt x="0" y="122618"/>
                  </a:lnTo>
                  <a:lnTo>
                    <a:pt x="9634" y="74891"/>
                  </a:lnTo>
                  <a:lnTo>
                    <a:pt x="35910" y="35915"/>
                  </a:lnTo>
                  <a:lnTo>
                    <a:pt x="74886" y="9636"/>
                  </a:lnTo>
                  <a:lnTo>
                    <a:pt x="122618" y="0"/>
                  </a:lnTo>
                  <a:lnTo>
                    <a:pt x="7777822" y="0"/>
                  </a:lnTo>
                  <a:lnTo>
                    <a:pt x="7825549" y="9636"/>
                  </a:lnTo>
                  <a:lnTo>
                    <a:pt x="7864525" y="35915"/>
                  </a:lnTo>
                  <a:lnTo>
                    <a:pt x="7890804" y="74891"/>
                  </a:lnTo>
                  <a:lnTo>
                    <a:pt x="7900441" y="122618"/>
                  </a:lnTo>
                  <a:lnTo>
                    <a:pt x="7900441" y="518515"/>
                  </a:lnTo>
                  <a:lnTo>
                    <a:pt x="7890804" y="566242"/>
                  </a:lnTo>
                  <a:lnTo>
                    <a:pt x="7864525" y="605218"/>
                  </a:lnTo>
                  <a:lnTo>
                    <a:pt x="7825549" y="631497"/>
                  </a:lnTo>
                  <a:lnTo>
                    <a:pt x="7777822" y="641134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9489182" y="576491"/>
            <a:ext cx="212280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AA336E"/>
                </a:solidFill>
                <a:latin typeface="Grammarsaurus" pitchFamily="2" charset="0"/>
                <a:cs typeface="Arial"/>
              </a:rPr>
              <a:t>Human and physical geography</a:t>
            </a:r>
            <a:endParaRPr sz="110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177983" y="2225805"/>
            <a:ext cx="626112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Discuss the following questions with your learning partner.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173983" y="2949290"/>
            <a:ext cx="717359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Which course of the river do you think changes the land the most? Why?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195058" y="3707643"/>
            <a:ext cx="6880417" cy="12157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Be ready to share your feedback with the class.</a:t>
            </a:r>
            <a:endParaRPr sz="16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170"/>
              </a:spcBef>
            </a:pPr>
            <a:endParaRPr sz="16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Use the following sentence starter to help you.</a:t>
            </a:r>
            <a:endParaRPr sz="16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  <a:tabLst>
                <a:tab pos="1513840" algn="l"/>
              </a:tabLst>
            </a:pP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“I think the </a:t>
            </a:r>
            <a:r>
              <a:rPr sz="1600" b="1" u="heavy" dirty="0">
                <a:solidFill>
                  <a:srgbClr val="003D4F"/>
                </a:solidFill>
                <a:uFill>
                  <a:solidFill>
                    <a:srgbClr val="003C4E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lang="en-US" sz="1600" b="1" u="heavy" dirty="0">
                <a:solidFill>
                  <a:srgbClr val="003D4F"/>
                </a:solidFill>
                <a:uFill>
                  <a:solidFill>
                    <a:srgbClr val="003C4E"/>
                  </a:solidFill>
                </a:uFill>
                <a:latin typeface="Grammarsaurus" pitchFamily="2" charset="0"/>
                <a:cs typeface="Arial"/>
              </a:rPr>
              <a:t>       </a:t>
            </a: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 course changes the land the most because…”</a:t>
            </a:r>
            <a:endParaRPr sz="1600" dirty="0">
              <a:latin typeface="Grammarsaurus" pitchFamily="2" charset="0"/>
              <a:cs typeface="Arial"/>
            </a:endParaRPr>
          </a:p>
        </p:txBody>
      </p:sp>
      <p:pic>
        <p:nvPicPr>
          <p:cNvPr id="34" name="object 3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00291" y="1785083"/>
            <a:ext cx="3314291" cy="5072916"/>
          </a:xfrm>
          <a:prstGeom prst="rect">
            <a:avLst/>
          </a:prstGeom>
        </p:spPr>
      </p:pic>
      <p:sp>
        <p:nvSpPr>
          <p:cNvPr id="36" name="Google Shape;69;p1">
            <a:extLst>
              <a:ext uri="{FF2B5EF4-FFF2-40B4-BE49-F238E27FC236}">
                <a16:creationId xmlns:a16="http://schemas.microsoft.com/office/drawing/2014/main" id="{F7BC0B3B-6B0E-9820-53F2-030CC1BA34C7}"/>
              </a:ext>
            </a:extLst>
          </p:cNvPr>
          <p:cNvSpPr txBox="1"/>
          <p:nvPr/>
        </p:nvSpPr>
        <p:spPr>
          <a:xfrm>
            <a:off x="5356969" y="6489175"/>
            <a:ext cx="2048601" cy="164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175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mmarsaurus" pitchFamily="2" charset="0"/>
                <a:ea typeface="Arial"/>
                <a:cs typeface="Arial"/>
                <a:sym typeface="Arial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mmarsaurus" pitchFamily="2" charset="0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1999" cy="6857999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7978647" y="0"/>
            <a:ext cx="4213860" cy="2828290"/>
            <a:chOff x="7978647" y="0"/>
            <a:chExt cx="4213860" cy="282829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78647" y="0"/>
              <a:ext cx="4213352" cy="282803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82561" y="0"/>
              <a:ext cx="4109437" cy="2547463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0" y="158983"/>
            <a:ext cx="11953240" cy="6699250"/>
            <a:chOff x="0" y="158983"/>
            <a:chExt cx="11953240" cy="6699250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242564"/>
              <a:ext cx="3171951" cy="361543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3344570"/>
              <a:ext cx="2889148" cy="351342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47155" y="37280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47155" y="372809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4972425" y="6405756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7E86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2425" y="6405756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33362" y="6455696"/>
              <a:ext cx="270796" cy="270796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4741700" y="165333"/>
              <a:ext cx="2740660" cy="755650"/>
            </a:xfrm>
            <a:custGeom>
              <a:avLst/>
              <a:gdLst/>
              <a:ahLst/>
              <a:cxnLst/>
              <a:rect l="l" t="t" r="r" b="b"/>
              <a:pathLst>
                <a:path w="2740659" h="755650">
                  <a:moveTo>
                    <a:pt x="2718155" y="0"/>
                  </a:moveTo>
                  <a:lnTo>
                    <a:pt x="21932" y="0"/>
                  </a:lnTo>
                  <a:lnTo>
                    <a:pt x="13405" y="3498"/>
                  </a:lnTo>
                  <a:lnTo>
                    <a:pt x="6432" y="13033"/>
                  </a:lnTo>
                  <a:lnTo>
                    <a:pt x="1726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1726" y="727977"/>
                  </a:lnTo>
                  <a:lnTo>
                    <a:pt x="6432" y="742108"/>
                  </a:lnTo>
                  <a:lnTo>
                    <a:pt x="13405" y="751643"/>
                  </a:lnTo>
                  <a:lnTo>
                    <a:pt x="21932" y="755141"/>
                  </a:lnTo>
                  <a:lnTo>
                    <a:pt x="2718155" y="755141"/>
                  </a:lnTo>
                  <a:lnTo>
                    <a:pt x="2726683" y="751643"/>
                  </a:lnTo>
                  <a:lnTo>
                    <a:pt x="2733655" y="742108"/>
                  </a:lnTo>
                  <a:lnTo>
                    <a:pt x="2738361" y="727977"/>
                  </a:lnTo>
                  <a:lnTo>
                    <a:pt x="2740088" y="710691"/>
                  </a:lnTo>
                  <a:lnTo>
                    <a:pt x="2740088" y="44449"/>
                  </a:lnTo>
                  <a:lnTo>
                    <a:pt x="2738361" y="27164"/>
                  </a:lnTo>
                  <a:lnTo>
                    <a:pt x="2733655" y="13033"/>
                  </a:lnTo>
                  <a:lnTo>
                    <a:pt x="2726683" y="3498"/>
                  </a:lnTo>
                  <a:lnTo>
                    <a:pt x="2718155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4741700" y="165333"/>
              <a:ext cx="2740660" cy="755650"/>
            </a:xfrm>
            <a:custGeom>
              <a:avLst/>
              <a:gdLst/>
              <a:ahLst/>
              <a:cxnLst/>
              <a:rect l="l" t="t" r="r" b="b"/>
              <a:pathLst>
                <a:path w="2740659" h="755650">
                  <a:moveTo>
                    <a:pt x="21932" y="755141"/>
                  </a:moveTo>
                  <a:lnTo>
                    <a:pt x="13405" y="751643"/>
                  </a:lnTo>
                  <a:lnTo>
                    <a:pt x="6432" y="742108"/>
                  </a:lnTo>
                  <a:lnTo>
                    <a:pt x="1726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1726" y="27164"/>
                  </a:lnTo>
                  <a:lnTo>
                    <a:pt x="6432" y="13033"/>
                  </a:lnTo>
                  <a:lnTo>
                    <a:pt x="13405" y="3498"/>
                  </a:lnTo>
                  <a:lnTo>
                    <a:pt x="21932" y="0"/>
                  </a:lnTo>
                  <a:lnTo>
                    <a:pt x="2718155" y="0"/>
                  </a:lnTo>
                  <a:lnTo>
                    <a:pt x="2726683" y="3498"/>
                  </a:lnTo>
                  <a:lnTo>
                    <a:pt x="2733655" y="13033"/>
                  </a:lnTo>
                  <a:lnTo>
                    <a:pt x="2738361" y="27164"/>
                  </a:lnTo>
                  <a:lnTo>
                    <a:pt x="2740088" y="44449"/>
                  </a:lnTo>
                  <a:lnTo>
                    <a:pt x="2740088" y="710691"/>
                  </a:lnTo>
                  <a:lnTo>
                    <a:pt x="2738361" y="727977"/>
                  </a:lnTo>
                  <a:lnTo>
                    <a:pt x="2733655" y="742108"/>
                  </a:lnTo>
                  <a:lnTo>
                    <a:pt x="2726683" y="751643"/>
                  </a:lnTo>
                  <a:lnTo>
                    <a:pt x="2718155" y="755141"/>
                  </a:lnTo>
                  <a:lnTo>
                    <a:pt x="21932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4729007" y="230218"/>
            <a:ext cx="274066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Challenge</a:t>
            </a:r>
          </a:p>
        </p:txBody>
      </p:sp>
      <p:grpSp>
        <p:nvGrpSpPr>
          <p:cNvPr id="19" name="object 19"/>
          <p:cNvGrpSpPr/>
          <p:nvPr/>
        </p:nvGrpSpPr>
        <p:grpSpPr>
          <a:xfrm>
            <a:off x="98721" y="1558582"/>
            <a:ext cx="11856720" cy="5299710"/>
            <a:chOff x="98721" y="1558582"/>
            <a:chExt cx="11856720" cy="5299710"/>
          </a:xfrm>
        </p:grpSpPr>
        <p:sp>
          <p:nvSpPr>
            <p:cNvPr id="20" name="object 20"/>
            <p:cNvSpPr/>
            <p:nvPr/>
          </p:nvSpPr>
          <p:spPr>
            <a:xfrm>
              <a:off x="254431" y="1564932"/>
              <a:ext cx="11694795" cy="4422140"/>
            </a:xfrm>
            <a:custGeom>
              <a:avLst/>
              <a:gdLst/>
              <a:ahLst/>
              <a:cxnLst/>
              <a:rect l="l" t="t" r="r" b="b"/>
              <a:pathLst>
                <a:path w="11694795" h="4422140">
                  <a:moveTo>
                    <a:pt x="11694515" y="0"/>
                  </a:moveTo>
                  <a:lnTo>
                    <a:pt x="0" y="0"/>
                  </a:lnTo>
                  <a:lnTo>
                    <a:pt x="0" y="4422025"/>
                  </a:lnTo>
                  <a:lnTo>
                    <a:pt x="11694515" y="4422025"/>
                  </a:lnTo>
                  <a:lnTo>
                    <a:pt x="1169451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254431" y="1564932"/>
              <a:ext cx="11694795" cy="4422140"/>
            </a:xfrm>
            <a:custGeom>
              <a:avLst/>
              <a:gdLst/>
              <a:ahLst/>
              <a:cxnLst/>
              <a:rect l="l" t="t" r="r" b="b"/>
              <a:pathLst>
                <a:path w="11694795" h="4422140">
                  <a:moveTo>
                    <a:pt x="0" y="4422025"/>
                  </a:moveTo>
                  <a:lnTo>
                    <a:pt x="11694515" y="4422025"/>
                  </a:lnTo>
                  <a:lnTo>
                    <a:pt x="11694515" y="0"/>
                  </a:lnTo>
                  <a:lnTo>
                    <a:pt x="0" y="0"/>
                  </a:lnTo>
                  <a:lnTo>
                    <a:pt x="0" y="4422025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8721" y="1774888"/>
              <a:ext cx="3314299" cy="5083111"/>
            </a:xfrm>
            <a:prstGeom prst="rect">
              <a:avLst/>
            </a:prstGeom>
          </p:spPr>
        </p:pic>
      </p:grpSp>
      <p:sp>
        <p:nvSpPr>
          <p:cNvPr id="23" name="object 23"/>
          <p:cNvSpPr txBox="1">
            <a:spLocks noGrp="1"/>
          </p:cNvSpPr>
          <p:nvPr>
            <p:ph type="body" idx="1"/>
          </p:nvPr>
        </p:nvSpPr>
        <p:spPr>
          <a:xfrm>
            <a:off x="4741700" y="1851203"/>
            <a:ext cx="7072592" cy="3703578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sz="1600" dirty="0">
                <a:latin typeface="Grammarsaurus" pitchFamily="2" charset="0"/>
              </a:rPr>
              <a:t>upper course</a:t>
            </a:r>
          </a:p>
          <a:p>
            <a:pPr marL="12700" marR="1515110">
              <a:lnSpc>
                <a:spcPct val="125000"/>
              </a:lnSpc>
            </a:pPr>
            <a:r>
              <a:rPr sz="1600" b="0" dirty="0">
                <a:latin typeface="Grammarsaurus" pitchFamily="2" charset="0"/>
                <a:cs typeface="Arial MT"/>
              </a:rPr>
              <a:t>...the river flows fast and erodes rocks, cutting out valleys. Steep slopes cause the river to wear away the land quickly.</a:t>
            </a:r>
          </a:p>
          <a:p>
            <a:pPr>
              <a:lnSpc>
                <a:spcPct val="100000"/>
              </a:lnSpc>
              <a:spcBef>
                <a:spcPts val="1170"/>
              </a:spcBef>
            </a:pPr>
            <a:endParaRPr sz="1600" b="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latin typeface="Grammarsaurus" pitchFamily="2" charset="0"/>
              </a:rPr>
              <a:t>middle course</a:t>
            </a: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600" b="0" dirty="0">
                <a:latin typeface="Grammarsaurus" pitchFamily="2" charset="0"/>
                <a:cs typeface="Arial MT"/>
              </a:rPr>
              <a:t>...the river bends (meanders) and erodes the banks.</a:t>
            </a: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1600" b="0" dirty="0">
                <a:latin typeface="Grammarsaurus" pitchFamily="2" charset="0"/>
                <a:cs typeface="Arial MT"/>
              </a:rPr>
              <a:t>The river wears away and drops soil and rocks here, which changes the land.</a:t>
            </a:r>
          </a:p>
          <a:p>
            <a:pPr>
              <a:lnSpc>
                <a:spcPct val="100000"/>
              </a:lnSpc>
              <a:spcBef>
                <a:spcPts val="1170"/>
              </a:spcBef>
            </a:pPr>
            <a:endParaRPr b="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latin typeface="Grammarsaurus" pitchFamily="2" charset="0"/>
              </a:rPr>
              <a:t>lower course</a:t>
            </a:r>
          </a:p>
          <a:p>
            <a:pPr marL="12700" marR="541020">
              <a:lnSpc>
                <a:spcPct val="125000"/>
              </a:lnSpc>
            </a:pPr>
            <a:r>
              <a:rPr sz="1600" b="0" dirty="0">
                <a:latin typeface="Grammarsaurus" pitchFamily="2" charset="0"/>
                <a:cs typeface="Arial MT"/>
              </a:rPr>
              <a:t>...the river deposits lots of sediment, building up floodplains and deltas. Flooding in the lower course can change the land a lot.</a:t>
            </a:r>
          </a:p>
        </p:txBody>
      </p:sp>
      <p:grpSp>
        <p:nvGrpSpPr>
          <p:cNvPr id="24" name="object 24"/>
          <p:cNvGrpSpPr/>
          <p:nvPr/>
        </p:nvGrpSpPr>
        <p:grpSpPr>
          <a:xfrm>
            <a:off x="7098159" y="494849"/>
            <a:ext cx="2339340" cy="923290"/>
            <a:chOff x="7098159" y="494849"/>
            <a:chExt cx="2339340" cy="923290"/>
          </a:xfrm>
        </p:grpSpPr>
        <p:sp>
          <p:nvSpPr>
            <p:cNvPr id="25" name="object 25"/>
            <p:cNvSpPr/>
            <p:nvPr/>
          </p:nvSpPr>
          <p:spPr>
            <a:xfrm>
              <a:off x="9018439" y="494849"/>
              <a:ext cx="419100" cy="377190"/>
            </a:xfrm>
            <a:custGeom>
              <a:avLst/>
              <a:gdLst/>
              <a:ahLst/>
              <a:cxnLst/>
              <a:rect l="l" t="t" r="r" b="b"/>
              <a:pathLst>
                <a:path w="419100" h="377190">
                  <a:moveTo>
                    <a:pt x="286575" y="0"/>
                  </a:moveTo>
                  <a:lnTo>
                    <a:pt x="131927" y="0"/>
                  </a:lnTo>
                  <a:lnTo>
                    <a:pt x="117679" y="1891"/>
                  </a:lnTo>
                  <a:lnTo>
                    <a:pt x="84632" y="27305"/>
                  </a:lnTo>
                  <a:lnTo>
                    <a:pt x="7315" y="161226"/>
                  </a:lnTo>
                  <a:lnTo>
                    <a:pt x="0" y="188536"/>
                  </a:lnTo>
                  <a:lnTo>
                    <a:pt x="1828" y="202554"/>
                  </a:lnTo>
                  <a:lnTo>
                    <a:pt x="84632" y="349770"/>
                  </a:lnTo>
                  <a:lnTo>
                    <a:pt x="117679" y="375184"/>
                  </a:lnTo>
                  <a:lnTo>
                    <a:pt x="131927" y="377075"/>
                  </a:lnTo>
                  <a:lnTo>
                    <a:pt x="286575" y="377075"/>
                  </a:lnTo>
                  <a:lnTo>
                    <a:pt x="325108" y="361162"/>
                  </a:lnTo>
                  <a:lnTo>
                    <a:pt x="411187" y="215836"/>
                  </a:lnTo>
                  <a:lnTo>
                    <a:pt x="418503" y="188536"/>
                  </a:lnTo>
                  <a:lnTo>
                    <a:pt x="416674" y="174515"/>
                  </a:lnTo>
                  <a:lnTo>
                    <a:pt x="333870" y="27305"/>
                  </a:lnTo>
                  <a:lnTo>
                    <a:pt x="300823" y="1891"/>
                  </a:lnTo>
                  <a:lnTo>
                    <a:pt x="286575" y="0"/>
                  </a:lnTo>
                  <a:close/>
                </a:path>
              </a:pathLst>
            </a:custGeom>
            <a:solidFill>
              <a:srgbClr val="CC427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104524" y="564043"/>
              <a:ext cx="237058" cy="237051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7104509" y="812286"/>
              <a:ext cx="1828800" cy="599440"/>
            </a:xfrm>
            <a:custGeom>
              <a:avLst/>
              <a:gdLst/>
              <a:ahLst/>
              <a:cxnLst/>
              <a:rect l="l" t="t" r="r" b="b"/>
              <a:pathLst>
                <a:path w="1828800" h="599440">
                  <a:moveTo>
                    <a:pt x="1748218" y="0"/>
                  </a:moveTo>
                  <a:lnTo>
                    <a:pt x="80581" y="0"/>
                  </a:lnTo>
                  <a:lnTo>
                    <a:pt x="49211" y="6330"/>
                  </a:lnTo>
                  <a:lnTo>
                    <a:pt x="23598" y="23596"/>
                  </a:lnTo>
                  <a:lnTo>
                    <a:pt x="6331" y="49206"/>
                  </a:lnTo>
                  <a:lnTo>
                    <a:pt x="0" y="80568"/>
                  </a:lnTo>
                  <a:lnTo>
                    <a:pt x="0" y="518502"/>
                  </a:lnTo>
                  <a:lnTo>
                    <a:pt x="6331" y="549867"/>
                  </a:lnTo>
                  <a:lnTo>
                    <a:pt x="23598" y="575481"/>
                  </a:lnTo>
                  <a:lnTo>
                    <a:pt x="49211" y="592751"/>
                  </a:lnTo>
                  <a:lnTo>
                    <a:pt x="80581" y="599084"/>
                  </a:lnTo>
                  <a:lnTo>
                    <a:pt x="1748218" y="599084"/>
                  </a:lnTo>
                  <a:lnTo>
                    <a:pt x="1779583" y="592751"/>
                  </a:lnTo>
                  <a:lnTo>
                    <a:pt x="1805197" y="575481"/>
                  </a:lnTo>
                  <a:lnTo>
                    <a:pt x="1822467" y="549867"/>
                  </a:lnTo>
                  <a:lnTo>
                    <a:pt x="1828799" y="518502"/>
                  </a:lnTo>
                  <a:lnTo>
                    <a:pt x="1828799" y="80568"/>
                  </a:lnTo>
                  <a:lnTo>
                    <a:pt x="1822467" y="49206"/>
                  </a:lnTo>
                  <a:lnTo>
                    <a:pt x="1805197" y="23596"/>
                  </a:lnTo>
                  <a:lnTo>
                    <a:pt x="1779583" y="6330"/>
                  </a:lnTo>
                  <a:lnTo>
                    <a:pt x="1748218" y="0"/>
                  </a:lnTo>
                  <a:close/>
                </a:path>
              </a:pathLst>
            </a:custGeom>
            <a:solidFill>
              <a:srgbClr val="ACE17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7104509" y="812286"/>
              <a:ext cx="1828800" cy="599440"/>
            </a:xfrm>
            <a:custGeom>
              <a:avLst/>
              <a:gdLst/>
              <a:ahLst/>
              <a:cxnLst/>
              <a:rect l="l" t="t" r="r" b="b"/>
              <a:pathLst>
                <a:path w="1828800" h="599440">
                  <a:moveTo>
                    <a:pt x="1748218" y="599084"/>
                  </a:moveTo>
                  <a:lnTo>
                    <a:pt x="80581" y="599084"/>
                  </a:lnTo>
                  <a:lnTo>
                    <a:pt x="49211" y="592751"/>
                  </a:lnTo>
                  <a:lnTo>
                    <a:pt x="23598" y="575481"/>
                  </a:lnTo>
                  <a:lnTo>
                    <a:pt x="6331" y="549867"/>
                  </a:lnTo>
                  <a:lnTo>
                    <a:pt x="0" y="518502"/>
                  </a:lnTo>
                  <a:lnTo>
                    <a:pt x="0" y="80568"/>
                  </a:lnTo>
                  <a:lnTo>
                    <a:pt x="6331" y="49206"/>
                  </a:lnTo>
                  <a:lnTo>
                    <a:pt x="23598" y="23596"/>
                  </a:lnTo>
                  <a:lnTo>
                    <a:pt x="49211" y="6330"/>
                  </a:lnTo>
                  <a:lnTo>
                    <a:pt x="80581" y="0"/>
                  </a:lnTo>
                  <a:lnTo>
                    <a:pt x="1748218" y="0"/>
                  </a:lnTo>
                  <a:lnTo>
                    <a:pt x="1779583" y="6330"/>
                  </a:lnTo>
                  <a:lnTo>
                    <a:pt x="1805197" y="23596"/>
                  </a:lnTo>
                  <a:lnTo>
                    <a:pt x="1822467" y="49206"/>
                  </a:lnTo>
                  <a:lnTo>
                    <a:pt x="1828799" y="80568"/>
                  </a:lnTo>
                  <a:lnTo>
                    <a:pt x="1828799" y="518502"/>
                  </a:lnTo>
                  <a:lnTo>
                    <a:pt x="1822467" y="549867"/>
                  </a:lnTo>
                  <a:lnTo>
                    <a:pt x="1805197" y="575481"/>
                  </a:lnTo>
                  <a:lnTo>
                    <a:pt x="1779583" y="592751"/>
                  </a:lnTo>
                  <a:lnTo>
                    <a:pt x="1748218" y="599084"/>
                  </a:lnTo>
                  <a:close/>
                </a:path>
              </a:pathLst>
            </a:custGeom>
            <a:ln w="12700">
              <a:solidFill>
                <a:srgbClr val="1D1D1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9487618" y="566295"/>
            <a:ext cx="2463901" cy="1839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AA336E"/>
                </a:solidFill>
                <a:latin typeface="Grammarsaurus" pitchFamily="2" charset="0"/>
                <a:cs typeface="Arial"/>
              </a:rPr>
              <a:t>Human and physical geography</a:t>
            </a:r>
            <a:endParaRPr sz="1100" dirty="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104509" y="850406"/>
            <a:ext cx="1828800" cy="4449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sz="2800" b="1" dirty="0">
                <a:solidFill>
                  <a:srgbClr val="1D1D1B"/>
                </a:solidFill>
                <a:latin typeface="Grammarsaurus" pitchFamily="2" charset="0"/>
                <a:cs typeface="Arial"/>
              </a:rPr>
              <a:t>answers</a:t>
            </a:r>
            <a:endParaRPr sz="2800" dirty="0">
              <a:latin typeface="Grammarsaurus" pitchFamily="2" charset="0"/>
              <a:cs typeface="Arial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3440972" y="-6349"/>
            <a:ext cx="8757920" cy="5620385"/>
            <a:chOff x="3440972" y="-6349"/>
            <a:chExt cx="8757920" cy="5620385"/>
          </a:xfrm>
        </p:grpSpPr>
        <p:pic>
          <p:nvPicPr>
            <p:cNvPr id="32" name="object 3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440972" y="1701139"/>
              <a:ext cx="1112266" cy="1112261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440972" y="4577410"/>
              <a:ext cx="1036425" cy="1036421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40972" y="3192582"/>
              <a:ext cx="1086983" cy="1086986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11677979" y="0"/>
              <a:ext cx="514350" cy="607695"/>
            </a:xfrm>
            <a:custGeom>
              <a:avLst/>
              <a:gdLst/>
              <a:ahLst/>
              <a:cxnLst/>
              <a:rect l="l" t="t" r="r" b="b"/>
              <a:pathLst>
                <a:path w="514350" h="607695">
                  <a:moveTo>
                    <a:pt x="514032" y="0"/>
                  </a:moveTo>
                  <a:lnTo>
                    <a:pt x="181" y="0"/>
                  </a:lnTo>
                  <a:lnTo>
                    <a:pt x="0" y="14053"/>
                  </a:lnTo>
                  <a:lnTo>
                    <a:pt x="1960" y="62653"/>
                  </a:lnTo>
                  <a:lnTo>
                    <a:pt x="7740" y="110189"/>
                  </a:lnTo>
                  <a:lnTo>
                    <a:pt x="17191" y="156512"/>
                  </a:lnTo>
                  <a:lnTo>
                    <a:pt x="30163" y="201474"/>
                  </a:lnTo>
                  <a:lnTo>
                    <a:pt x="46505" y="244928"/>
                  </a:lnTo>
                  <a:lnTo>
                    <a:pt x="66068" y="286725"/>
                  </a:lnTo>
                  <a:lnTo>
                    <a:pt x="88701" y="326717"/>
                  </a:lnTo>
                  <a:lnTo>
                    <a:pt x="114255" y="364756"/>
                  </a:lnTo>
                  <a:lnTo>
                    <a:pt x="142579" y="400694"/>
                  </a:lnTo>
                  <a:lnTo>
                    <a:pt x="173524" y="434383"/>
                  </a:lnTo>
                  <a:lnTo>
                    <a:pt x="206940" y="465675"/>
                  </a:lnTo>
                  <a:lnTo>
                    <a:pt x="242676" y="494421"/>
                  </a:lnTo>
                  <a:lnTo>
                    <a:pt x="280583" y="520473"/>
                  </a:lnTo>
                  <a:lnTo>
                    <a:pt x="320511" y="543684"/>
                  </a:lnTo>
                  <a:lnTo>
                    <a:pt x="362309" y="563905"/>
                  </a:lnTo>
                  <a:lnTo>
                    <a:pt x="405828" y="580989"/>
                  </a:lnTo>
                  <a:lnTo>
                    <a:pt x="450918" y="594786"/>
                  </a:lnTo>
                  <a:lnTo>
                    <a:pt x="497429" y="605150"/>
                  </a:lnTo>
                  <a:lnTo>
                    <a:pt x="514032" y="607506"/>
                  </a:lnTo>
                  <a:lnTo>
                    <a:pt x="514032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11677979" y="0"/>
              <a:ext cx="514350" cy="607695"/>
            </a:xfrm>
            <a:custGeom>
              <a:avLst/>
              <a:gdLst/>
              <a:ahLst/>
              <a:cxnLst/>
              <a:rect l="l" t="t" r="r" b="b"/>
              <a:pathLst>
                <a:path w="514350" h="607695">
                  <a:moveTo>
                    <a:pt x="181" y="0"/>
                  </a:moveTo>
                  <a:lnTo>
                    <a:pt x="1960" y="62653"/>
                  </a:lnTo>
                  <a:lnTo>
                    <a:pt x="7740" y="110189"/>
                  </a:lnTo>
                  <a:lnTo>
                    <a:pt x="17191" y="156512"/>
                  </a:lnTo>
                  <a:lnTo>
                    <a:pt x="30163" y="201474"/>
                  </a:lnTo>
                  <a:lnTo>
                    <a:pt x="46505" y="244928"/>
                  </a:lnTo>
                  <a:lnTo>
                    <a:pt x="66068" y="286725"/>
                  </a:lnTo>
                  <a:lnTo>
                    <a:pt x="88701" y="326717"/>
                  </a:lnTo>
                  <a:lnTo>
                    <a:pt x="114255" y="364756"/>
                  </a:lnTo>
                  <a:lnTo>
                    <a:pt x="142579" y="400694"/>
                  </a:lnTo>
                  <a:lnTo>
                    <a:pt x="173524" y="434383"/>
                  </a:lnTo>
                  <a:lnTo>
                    <a:pt x="206940" y="465675"/>
                  </a:lnTo>
                  <a:lnTo>
                    <a:pt x="242676" y="494421"/>
                  </a:lnTo>
                  <a:lnTo>
                    <a:pt x="280583" y="520473"/>
                  </a:lnTo>
                  <a:lnTo>
                    <a:pt x="320511" y="543684"/>
                  </a:lnTo>
                  <a:lnTo>
                    <a:pt x="362309" y="563905"/>
                  </a:lnTo>
                  <a:lnTo>
                    <a:pt x="405828" y="580989"/>
                  </a:lnTo>
                  <a:lnTo>
                    <a:pt x="450918" y="594786"/>
                  </a:lnTo>
                  <a:lnTo>
                    <a:pt x="497429" y="605150"/>
                  </a:lnTo>
                  <a:lnTo>
                    <a:pt x="514032" y="607506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11801599" y="7535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13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39" name="Google Shape;69;p1">
            <a:extLst>
              <a:ext uri="{FF2B5EF4-FFF2-40B4-BE49-F238E27FC236}">
                <a16:creationId xmlns:a16="http://schemas.microsoft.com/office/drawing/2014/main" id="{475F9E84-F568-7C45-4A0C-D4EBE9908885}"/>
              </a:ext>
            </a:extLst>
          </p:cNvPr>
          <p:cNvSpPr txBox="1"/>
          <p:nvPr/>
        </p:nvSpPr>
        <p:spPr>
          <a:xfrm>
            <a:off x="5356969" y="6489175"/>
            <a:ext cx="2048601" cy="164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175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mmarsaurus" pitchFamily="2" charset="0"/>
                <a:ea typeface="Arial"/>
                <a:cs typeface="Arial"/>
                <a:sym typeface="Arial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mmarsaurus" pitchFamily="2" charset="0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7973568" y="0"/>
            <a:ext cx="4218940" cy="2801620"/>
            <a:chOff x="7973568" y="0"/>
            <a:chExt cx="4218940" cy="280162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73568" y="0"/>
              <a:ext cx="4218431" cy="280161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75645" y="0"/>
              <a:ext cx="4116354" cy="2519970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0" y="172593"/>
            <a:ext cx="11946255" cy="6685915"/>
            <a:chOff x="0" y="172593"/>
            <a:chExt cx="11946255" cy="6685915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3213100"/>
              <a:ext cx="3163823" cy="36449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317087"/>
              <a:ext cx="2882338" cy="354091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40346" y="34533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40346" y="345334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611738" y="178943"/>
              <a:ext cx="8267065" cy="755650"/>
            </a:xfrm>
            <a:custGeom>
              <a:avLst/>
              <a:gdLst/>
              <a:ahLst/>
              <a:cxnLst/>
              <a:rect l="l" t="t" r="r" b="b"/>
              <a:pathLst>
                <a:path w="8267065" h="755650">
                  <a:moveTo>
                    <a:pt x="8227707" y="0"/>
                  </a:moveTo>
                  <a:lnTo>
                    <a:pt x="39039" y="0"/>
                  </a:lnTo>
                  <a:lnTo>
                    <a:pt x="23842" y="3067"/>
                  </a:lnTo>
                  <a:lnTo>
                    <a:pt x="11433" y="11433"/>
                  </a:lnTo>
                  <a:lnTo>
                    <a:pt x="3067" y="23842"/>
                  </a:lnTo>
                  <a:lnTo>
                    <a:pt x="0" y="39039"/>
                  </a:lnTo>
                  <a:lnTo>
                    <a:pt x="0" y="716102"/>
                  </a:lnTo>
                  <a:lnTo>
                    <a:pt x="3067" y="731299"/>
                  </a:lnTo>
                  <a:lnTo>
                    <a:pt x="11433" y="743708"/>
                  </a:lnTo>
                  <a:lnTo>
                    <a:pt x="23842" y="752074"/>
                  </a:lnTo>
                  <a:lnTo>
                    <a:pt x="39039" y="755141"/>
                  </a:lnTo>
                  <a:lnTo>
                    <a:pt x="8227707" y="755141"/>
                  </a:lnTo>
                  <a:lnTo>
                    <a:pt x="8242905" y="752074"/>
                  </a:lnTo>
                  <a:lnTo>
                    <a:pt x="8255314" y="743708"/>
                  </a:lnTo>
                  <a:lnTo>
                    <a:pt x="8263680" y="731299"/>
                  </a:lnTo>
                  <a:lnTo>
                    <a:pt x="8266747" y="716102"/>
                  </a:lnTo>
                  <a:lnTo>
                    <a:pt x="8266747" y="39039"/>
                  </a:lnTo>
                  <a:lnTo>
                    <a:pt x="8263680" y="23842"/>
                  </a:lnTo>
                  <a:lnTo>
                    <a:pt x="8255314" y="11433"/>
                  </a:lnTo>
                  <a:lnTo>
                    <a:pt x="8242905" y="3067"/>
                  </a:lnTo>
                  <a:lnTo>
                    <a:pt x="8227707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611738" y="178943"/>
              <a:ext cx="8267065" cy="755650"/>
            </a:xfrm>
            <a:custGeom>
              <a:avLst/>
              <a:gdLst/>
              <a:ahLst/>
              <a:cxnLst/>
              <a:rect l="l" t="t" r="r" b="b"/>
              <a:pathLst>
                <a:path w="8267065" h="755650">
                  <a:moveTo>
                    <a:pt x="8227707" y="755141"/>
                  </a:moveTo>
                  <a:lnTo>
                    <a:pt x="39039" y="755141"/>
                  </a:lnTo>
                  <a:lnTo>
                    <a:pt x="23842" y="752074"/>
                  </a:lnTo>
                  <a:lnTo>
                    <a:pt x="11433" y="743708"/>
                  </a:lnTo>
                  <a:lnTo>
                    <a:pt x="3067" y="731299"/>
                  </a:lnTo>
                  <a:lnTo>
                    <a:pt x="0" y="716102"/>
                  </a:lnTo>
                  <a:lnTo>
                    <a:pt x="0" y="39039"/>
                  </a:lnTo>
                  <a:lnTo>
                    <a:pt x="3067" y="23842"/>
                  </a:lnTo>
                  <a:lnTo>
                    <a:pt x="11433" y="11433"/>
                  </a:lnTo>
                  <a:lnTo>
                    <a:pt x="23842" y="3067"/>
                  </a:lnTo>
                  <a:lnTo>
                    <a:pt x="39039" y="0"/>
                  </a:lnTo>
                  <a:lnTo>
                    <a:pt x="8227707" y="0"/>
                  </a:lnTo>
                  <a:lnTo>
                    <a:pt x="8242905" y="3067"/>
                  </a:lnTo>
                  <a:lnTo>
                    <a:pt x="8255314" y="11433"/>
                  </a:lnTo>
                  <a:lnTo>
                    <a:pt x="8263680" y="23842"/>
                  </a:lnTo>
                  <a:lnTo>
                    <a:pt x="8266747" y="39039"/>
                  </a:lnTo>
                  <a:lnTo>
                    <a:pt x="8266747" y="716102"/>
                  </a:lnTo>
                  <a:lnTo>
                    <a:pt x="8263680" y="731299"/>
                  </a:lnTo>
                  <a:lnTo>
                    <a:pt x="8255314" y="743708"/>
                  </a:lnTo>
                  <a:lnTo>
                    <a:pt x="8242905" y="752074"/>
                  </a:lnTo>
                  <a:lnTo>
                    <a:pt x="8227707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90800" y="261106"/>
            <a:ext cx="8305799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Geographical knowledge and concepts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2560676" y="1512737"/>
            <a:ext cx="8683625" cy="4446905"/>
            <a:chOff x="2560676" y="1512737"/>
            <a:chExt cx="8683625" cy="4446905"/>
          </a:xfrm>
        </p:grpSpPr>
        <p:sp>
          <p:nvSpPr>
            <p:cNvPr id="17" name="object 17"/>
            <p:cNvSpPr/>
            <p:nvPr/>
          </p:nvSpPr>
          <p:spPr>
            <a:xfrm>
              <a:off x="2567344" y="1519405"/>
              <a:ext cx="8670290" cy="4433570"/>
            </a:xfrm>
            <a:custGeom>
              <a:avLst/>
              <a:gdLst/>
              <a:ahLst/>
              <a:cxnLst/>
              <a:rect l="l" t="t" r="r" b="b"/>
              <a:pathLst>
                <a:path w="8670290" h="4433570">
                  <a:moveTo>
                    <a:pt x="8601138" y="0"/>
                  </a:moveTo>
                  <a:lnTo>
                    <a:pt x="69075" y="0"/>
                  </a:lnTo>
                  <a:lnTo>
                    <a:pt x="42187" y="5428"/>
                  </a:lnTo>
                  <a:lnTo>
                    <a:pt x="20231" y="20231"/>
                  </a:lnTo>
                  <a:lnTo>
                    <a:pt x="5428" y="42187"/>
                  </a:lnTo>
                  <a:lnTo>
                    <a:pt x="0" y="69075"/>
                  </a:lnTo>
                  <a:lnTo>
                    <a:pt x="0" y="4364431"/>
                  </a:lnTo>
                  <a:lnTo>
                    <a:pt x="5427" y="4391319"/>
                  </a:lnTo>
                  <a:lnTo>
                    <a:pt x="20229" y="4413275"/>
                  </a:lnTo>
                  <a:lnTo>
                    <a:pt x="42182" y="4428078"/>
                  </a:lnTo>
                  <a:lnTo>
                    <a:pt x="69062" y="4433506"/>
                  </a:lnTo>
                  <a:lnTo>
                    <a:pt x="8601138" y="4433506"/>
                  </a:lnTo>
                  <a:lnTo>
                    <a:pt x="8628026" y="4428078"/>
                  </a:lnTo>
                  <a:lnTo>
                    <a:pt x="8649982" y="4413275"/>
                  </a:lnTo>
                  <a:lnTo>
                    <a:pt x="8664785" y="4391319"/>
                  </a:lnTo>
                  <a:lnTo>
                    <a:pt x="8670213" y="4364431"/>
                  </a:lnTo>
                  <a:lnTo>
                    <a:pt x="8670213" y="69075"/>
                  </a:lnTo>
                  <a:lnTo>
                    <a:pt x="8664785" y="42187"/>
                  </a:lnTo>
                  <a:lnTo>
                    <a:pt x="8649982" y="20231"/>
                  </a:lnTo>
                  <a:lnTo>
                    <a:pt x="8628026" y="5428"/>
                  </a:lnTo>
                  <a:lnTo>
                    <a:pt x="86011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2567344" y="1519405"/>
              <a:ext cx="8670290" cy="4433570"/>
            </a:xfrm>
            <a:custGeom>
              <a:avLst/>
              <a:gdLst/>
              <a:ahLst/>
              <a:cxnLst/>
              <a:rect l="l" t="t" r="r" b="b"/>
              <a:pathLst>
                <a:path w="8670290" h="4433570">
                  <a:moveTo>
                    <a:pt x="8601138" y="4433506"/>
                  </a:moveTo>
                  <a:lnTo>
                    <a:pt x="69062" y="4433506"/>
                  </a:lnTo>
                  <a:lnTo>
                    <a:pt x="42182" y="4428078"/>
                  </a:lnTo>
                  <a:lnTo>
                    <a:pt x="20229" y="4413275"/>
                  </a:lnTo>
                  <a:lnTo>
                    <a:pt x="5427" y="4391319"/>
                  </a:lnTo>
                  <a:lnTo>
                    <a:pt x="0" y="4364431"/>
                  </a:lnTo>
                  <a:lnTo>
                    <a:pt x="0" y="69075"/>
                  </a:lnTo>
                  <a:lnTo>
                    <a:pt x="5428" y="42187"/>
                  </a:lnTo>
                  <a:lnTo>
                    <a:pt x="20231" y="20231"/>
                  </a:lnTo>
                  <a:lnTo>
                    <a:pt x="42187" y="5428"/>
                  </a:lnTo>
                  <a:lnTo>
                    <a:pt x="69075" y="0"/>
                  </a:lnTo>
                  <a:lnTo>
                    <a:pt x="8601138" y="0"/>
                  </a:lnTo>
                  <a:lnTo>
                    <a:pt x="8628026" y="5428"/>
                  </a:lnTo>
                  <a:lnTo>
                    <a:pt x="8649982" y="20231"/>
                  </a:lnTo>
                  <a:lnTo>
                    <a:pt x="8664785" y="42187"/>
                  </a:lnTo>
                  <a:lnTo>
                    <a:pt x="8670213" y="69075"/>
                  </a:lnTo>
                  <a:lnTo>
                    <a:pt x="8670213" y="4364431"/>
                  </a:lnTo>
                  <a:lnTo>
                    <a:pt x="8664785" y="4391319"/>
                  </a:lnTo>
                  <a:lnTo>
                    <a:pt x="8649982" y="4413275"/>
                  </a:lnTo>
                  <a:lnTo>
                    <a:pt x="8628026" y="4428078"/>
                  </a:lnTo>
                  <a:lnTo>
                    <a:pt x="8601138" y="4433506"/>
                  </a:lnTo>
                  <a:close/>
                </a:path>
              </a:pathLst>
            </a:custGeom>
            <a:ln w="1327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6902448" y="1624341"/>
              <a:ext cx="0" cy="4224020"/>
            </a:xfrm>
            <a:custGeom>
              <a:avLst/>
              <a:gdLst/>
              <a:ahLst/>
              <a:cxnLst/>
              <a:rect l="l" t="t" r="r" b="b"/>
              <a:pathLst>
                <a:path h="4224020">
                  <a:moveTo>
                    <a:pt x="0" y="0"/>
                  </a:moveTo>
                  <a:lnTo>
                    <a:pt x="0" y="4223639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6902448" y="1624341"/>
              <a:ext cx="0" cy="4224020"/>
            </a:xfrm>
            <a:custGeom>
              <a:avLst/>
              <a:gdLst/>
              <a:ahLst/>
              <a:cxnLst/>
              <a:rect l="l" t="t" r="r" b="b"/>
              <a:pathLst>
                <a:path h="4224020">
                  <a:moveTo>
                    <a:pt x="0" y="0"/>
                  </a:moveTo>
                  <a:lnTo>
                    <a:pt x="0" y="4223639"/>
                  </a:lnTo>
                </a:path>
              </a:pathLst>
            </a:custGeom>
            <a:ln w="1327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7498938" y="4812095"/>
              <a:ext cx="466725" cy="418465"/>
            </a:xfrm>
            <a:custGeom>
              <a:avLst/>
              <a:gdLst/>
              <a:ahLst/>
              <a:cxnLst/>
              <a:rect l="l" t="t" r="r" b="b"/>
              <a:pathLst>
                <a:path w="466725" h="418464">
                  <a:moveTo>
                    <a:pt x="324002" y="0"/>
                  </a:moveTo>
                  <a:lnTo>
                    <a:pt x="142608" y="0"/>
                  </a:lnTo>
                  <a:lnTo>
                    <a:pt x="129080" y="1803"/>
                  </a:lnTo>
                  <a:lnTo>
                    <a:pt x="97637" y="25958"/>
                  </a:lnTo>
                  <a:lnTo>
                    <a:pt x="6934" y="183057"/>
                  </a:lnTo>
                  <a:lnTo>
                    <a:pt x="0" y="209022"/>
                  </a:lnTo>
                  <a:lnTo>
                    <a:pt x="1733" y="222369"/>
                  </a:lnTo>
                  <a:lnTo>
                    <a:pt x="97637" y="392087"/>
                  </a:lnTo>
                  <a:lnTo>
                    <a:pt x="129080" y="416252"/>
                  </a:lnTo>
                  <a:lnTo>
                    <a:pt x="142608" y="418058"/>
                  </a:lnTo>
                  <a:lnTo>
                    <a:pt x="324002" y="418058"/>
                  </a:lnTo>
                  <a:lnTo>
                    <a:pt x="360658" y="402901"/>
                  </a:lnTo>
                  <a:lnTo>
                    <a:pt x="459689" y="234988"/>
                  </a:lnTo>
                  <a:lnTo>
                    <a:pt x="466623" y="209022"/>
                  </a:lnTo>
                  <a:lnTo>
                    <a:pt x="464889" y="195676"/>
                  </a:lnTo>
                  <a:lnTo>
                    <a:pt x="368985" y="25958"/>
                  </a:lnTo>
                  <a:lnTo>
                    <a:pt x="337537" y="1803"/>
                  </a:lnTo>
                  <a:lnTo>
                    <a:pt x="3240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7486795" y="4799969"/>
              <a:ext cx="491490" cy="442595"/>
            </a:xfrm>
            <a:custGeom>
              <a:avLst/>
              <a:gdLst/>
              <a:ahLst/>
              <a:cxnLst/>
              <a:rect l="l" t="t" r="r" b="b"/>
              <a:pathLst>
                <a:path w="491490" h="442595">
                  <a:moveTo>
                    <a:pt x="336153" y="0"/>
                  </a:moveTo>
                  <a:lnTo>
                    <a:pt x="154746" y="0"/>
                  </a:lnTo>
                  <a:lnTo>
                    <a:pt x="138038" y="2216"/>
                  </a:lnTo>
                  <a:lnTo>
                    <a:pt x="99272" y="32029"/>
                  </a:lnTo>
                  <a:lnTo>
                    <a:pt x="8582" y="189128"/>
                  </a:lnTo>
                  <a:lnTo>
                    <a:pt x="0" y="221153"/>
                  </a:lnTo>
                  <a:lnTo>
                    <a:pt x="2145" y="237600"/>
                  </a:lnTo>
                  <a:lnTo>
                    <a:pt x="99272" y="410286"/>
                  </a:lnTo>
                  <a:lnTo>
                    <a:pt x="138038" y="440086"/>
                  </a:lnTo>
                  <a:lnTo>
                    <a:pt x="154746" y="442302"/>
                  </a:lnTo>
                  <a:lnTo>
                    <a:pt x="336153" y="442302"/>
                  </a:lnTo>
                  <a:lnTo>
                    <a:pt x="352866" y="440086"/>
                  </a:lnTo>
                  <a:lnTo>
                    <a:pt x="368180" y="433724"/>
                  </a:lnTo>
                  <a:lnTo>
                    <a:pt x="381349" y="423646"/>
                  </a:lnTo>
                  <a:lnTo>
                    <a:pt x="385648" y="418058"/>
                  </a:lnTo>
                  <a:lnTo>
                    <a:pt x="154746" y="418058"/>
                  </a:lnTo>
                  <a:lnTo>
                    <a:pt x="144377" y="416676"/>
                  </a:lnTo>
                  <a:lnTo>
                    <a:pt x="29575" y="241058"/>
                  </a:lnTo>
                  <a:lnTo>
                    <a:pt x="24260" y="221153"/>
                  </a:lnTo>
                  <a:lnTo>
                    <a:pt x="25588" y="210924"/>
                  </a:lnTo>
                  <a:lnTo>
                    <a:pt x="120278" y="44157"/>
                  </a:lnTo>
                  <a:lnTo>
                    <a:pt x="154746" y="24244"/>
                  </a:lnTo>
                  <a:lnTo>
                    <a:pt x="385641" y="24244"/>
                  </a:lnTo>
                  <a:lnTo>
                    <a:pt x="381349" y="18661"/>
                  </a:lnTo>
                  <a:lnTo>
                    <a:pt x="368180" y="8580"/>
                  </a:lnTo>
                  <a:lnTo>
                    <a:pt x="352866" y="2216"/>
                  </a:lnTo>
                  <a:lnTo>
                    <a:pt x="336153" y="0"/>
                  </a:lnTo>
                  <a:close/>
                </a:path>
                <a:path w="491490" h="442595">
                  <a:moveTo>
                    <a:pt x="385641" y="24244"/>
                  </a:moveTo>
                  <a:lnTo>
                    <a:pt x="336153" y="24244"/>
                  </a:lnTo>
                  <a:lnTo>
                    <a:pt x="346523" y="25628"/>
                  </a:lnTo>
                  <a:lnTo>
                    <a:pt x="356049" y="29595"/>
                  </a:lnTo>
                  <a:lnTo>
                    <a:pt x="461337" y="201256"/>
                  </a:lnTo>
                  <a:lnTo>
                    <a:pt x="466651" y="221153"/>
                  </a:lnTo>
                  <a:lnTo>
                    <a:pt x="465323" y="231383"/>
                  </a:lnTo>
                  <a:lnTo>
                    <a:pt x="370620" y="398157"/>
                  </a:lnTo>
                  <a:lnTo>
                    <a:pt x="336153" y="418058"/>
                  </a:lnTo>
                  <a:lnTo>
                    <a:pt x="385648" y="418058"/>
                  </a:lnTo>
                  <a:lnTo>
                    <a:pt x="391626" y="410286"/>
                  </a:lnTo>
                  <a:lnTo>
                    <a:pt x="482330" y="253187"/>
                  </a:lnTo>
                  <a:lnTo>
                    <a:pt x="488766" y="237600"/>
                  </a:lnTo>
                  <a:lnTo>
                    <a:pt x="490912" y="221153"/>
                  </a:lnTo>
                  <a:lnTo>
                    <a:pt x="488766" y="204707"/>
                  </a:lnTo>
                  <a:lnTo>
                    <a:pt x="482330" y="189128"/>
                  </a:lnTo>
                  <a:lnTo>
                    <a:pt x="391626" y="32029"/>
                  </a:lnTo>
                  <a:lnTo>
                    <a:pt x="385641" y="24244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592051" y="4878034"/>
              <a:ext cx="278069" cy="278066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7498938" y="5326081"/>
              <a:ext cx="466725" cy="418465"/>
            </a:xfrm>
            <a:custGeom>
              <a:avLst/>
              <a:gdLst/>
              <a:ahLst/>
              <a:cxnLst/>
              <a:rect l="l" t="t" r="r" b="b"/>
              <a:pathLst>
                <a:path w="466725" h="418464">
                  <a:moveTo>
                    <a:pt x="324002" y="0"/>
                  </a:moveTo>
                  <a:lnTo>
                    <a:pt x="142608" y="0"/>
                  </a:lnTo>
                  <a:lnTo>
                    <a:pt x="129080" y="1803"/>
                  </a:lnTo>
                  <a:lnTo>
                    <a:pt x="97637" y="25958"/>
                  </a:lnTo>
                  <a:lnTo>
                    <a:pt x="6934" y="183057"/>
                  </a:lnTo>
                  <a:lnTo>
                    <a:pt x="0" y="209022"/>
                  </a:lnTo>
                  <a:lnTo>
                    <a:pt x="1733" y="222369"/>
                  </a:lnTo>
                  <a:lnTo>
                    <a:pt x="97637" y="392087"/>
                  </a:lnTo>
                  <a:lnTo>
                    <a:pt x="129080" y="416252"/>
                  </a:lnTo>
                  <a:lnTo>
                    <a:pt x="142608" y="418058"/>
                  </a:lnTo>
                  <a:lnTo>
                    <a:pt x="324002" y="418058"/>
                  </a:lnTo>
                  <a:lnTo>
                    <a:pt x="360658" y="402901"/>
                  </a:lnTo>
                  <a:lnTo>
                    <a:pt x="459689" y="234988"/>
                  </a:lnTo>
                  <a:lnTo>
                    <a:pt x="466623" y="209022"/>
                  </a:lnTo>
                  <a:lnTo>
                    <a:pt x="464889" y="195676"/>
                  </a:lnTo>
                  <a:lnTo>
                    <a:pt x="368985" y="25958"/>
                  </a:lnTo>
                  <a:lnTo>
                    <a:pt x="337537" y="1803"/>
                  </a:lnTo>
                  <a:lnTo>
                    <a:pt x="3240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7486790" y="5313959"/>
              <a:ext cx="491490" cy="442595"/>
            </a:xfrm>
            <a:custGeom>
              <a:avLst/>
              <a:gdLst/>
              <a:ahLst/>
              <a:cxnLst/>
              <a:rect l="l" t="t" r="r" b="b"/>
              <a:pathLst>
                <a:path w="491490" h="442595">
                  <a:moveTo>
                    <a:pt x="371754" y="186651"/>
                  </a:moveTo>
                  <a:lnTo>
                    <a:pt x="361645" y="136728"/>
                  </a:lnTo>
                  <a:lnTo>
                    <a:pt x="334111" y="95910"/>
                  </a:lnTo>
                  <a:lnTo>
                    <a:pt x="293293" y="68364"/>
                  </a:lnTo>
                  <a:lnTo>
                    <a:pt x="243370" y="58254"/>
                  </a:lnTo>
                  <a:lnTo>
                    <a:pt x="193433" y="68364"/>
                  </a:lnTo>
                  <a:lnTo>
                    <a:pt x="152615" y="95910"/>
                  </a:lnTo>
                  <a:lnTo>
                    <a:pt x="125082" y="136715"/>
                  </a:lnTo>
                  <a:lnTo>
                    <a:pt x="114973" y="186639"/>
                  </a:lnTo>
                  <a:lnTo>
                    <a:pt x="115963" y="202488"/>
                  </a:lnTo>
                  <a:lnTo>
                    <a:pt x="130340" y="247434"/>
                  </a:lnTo>
                  <a:lnTo>
                    <a:pt x="136893" y="252476"/>
                  </a:lnTo>
                  <a:lnTo>
                    <a:pt x="144246" y="248500"/>
                  </a:lnTo>
                  <a:lnTo>
                    <a:pt x="145605" y="243916"/>
                  </a:lnTo>
                  <a:lnTo>
                    <a:pt x="143611" y="240245"/>
                  </a:lnTo>
                  <a:lnTo>
                    <a:pt x="137756" y="227609"/>
                  </a:lnTo>
                  <a:lnTo>
                    <a:pt x="133527" y="214337"/>
                  </a:lnTo>
                  <a:lnTo>
                    <a:pt x="130937" y="200621"/>
                  </a:lnTo>
                  <a:lnTo>
                    <a:pt x="130073" y="186651"/>
                  </a:lnTo>
                  <a:lnTo>
                    <a:pt x="138988" y="142595"/>
                  </a:lnTo>
                  <a:lnTo>
                    <a:pt x="163296" y="106578"/>
                  </a:lnTo>
                  <a:lnTo>
                    <a:pt x="199313" y="82283"/>
                  </a:lnTo>
                  <a:lnTo>
                    <a:pt x="243370" y="73355"/>
                  </a:lnTo>
                  <a:lnTo>
                    <a:pt x="287413" y="82283"/>
                  </a:lnTo>
                  <a:lnTo>
                    <a:pt x="323430" y="106578"/>
                  </a:lnTo>
                  <a:lnTo>
                    <a:pt x="347738" y="142595"/>
                  </a:lnTo>
                  <a:lnTo>
                    <a:pt x="356654" y="186651"/>
                  </a:lnTo>
                  <a:lnTo>
                    <a:pt x="355777" y="200621"/>
                  </a:lnTo>
                  <a:lnTo>
                    <a:pt x="353199" y="214337"/>
                  </a:lnTo>
                  <a:lnTo>
                    <a:pt x="348970" y="227609"/>
                  </a:lnTo>
                  <a:lnTo>
                    <a:pt x="343115" y="240245"/>
                  </a:lnTo>
                  <a:lnTo>
                    <a:pt x="341122" y="243916"/>
                  </a:lnTo>
                  <a:lnTo>
                    <a:pt x="342493" y="248500"/>
                  </a:lnTo>
                  <a:lnTo>
                    <a:pt x="347294" y="251104"/>
                  </a:lnTo>
                  <a:lnTo>
                    <a:pt x="348526" y="251396"/>
                  </a:lnTo>
                  <a:lnTo>
                    <a:pt x="349745" y="251396"/>
                  </a:lnTo>
                  <a:lnTo>
                    <a:pt x="352425" y="251396"/>
                  </a:lnTo>
                  <a:lnTo>
                    <a:pt x="370763" y="202488"/>
                  </a:lnTo>
                  <a:lnTo>
                    <a:pt x="371754" y="186651"/>
                  </a:lnTo>
                  <a:close/>
                </a:path>
                <a:path w="491490" h="442595">
                  <a:moveTo>
                    <a:pt x="490905" y="221157"/>
                  </a:moveTo>
                  <a:lnTo>
                    <a:pt x="488772" y="204711"/>
                  </a:lnTo>
                  <a:lnTo>
                    <a:pt x="482333" y="189128"/>
                  </a:lnTo>
                  <a:lnTo>
                    <a:pt x="466648" y="161963"/>
                  </a:lnTo>
                  <a:lnTo>
                    <a:pt x="466648" y="221157"/>
                  </a:lnTo>
                  <a:lnTo>
                    <a:pt x="465328" y="231381"/>
                  </a:lnTo>
                  <a:lnTo>
                    <a:pt x="370624" y="398157"/>
                  </a:lnTo>
                  <a:lnTo>
                    <a:pt x="336156" y="418058"/>
                  </a:lnTo>
                  <a:lnTo>
                    <a:pt x="154749" y="418058"/>
                  </a:lnTo>
                  <a:lnTo>
                    <a:pt x="120281" y="398157"/>
                  </a:lnTo>
                  <a:lnTo>
                    <a:pt x="29578" y="241058"/>
                  </a:lnTo>
                  <a:lnTo>
                    <a:pt x="24257" y="221157"/>
                  </a:lnTo>
                  <a:lnTo>
                    <a:pt x="25590" y="210921"/>
                  </a:lnTo>
                  <a:lnTo>
                    <a:pt x="120281" y="44157"/>
                  </a:lnTo>
                  <a:lnTo>
                    <a:pt x="154749" y="24244"/>
                  </a:lnTo>
                  <a:lnTo>
                    <a:pt x="336156" y="24244"/>
                  </a:lnTo>
                  <a:lnTo>
                    <a:pt x="370624" y="44157"/>
                  </a:lnTo>
                  <a:lnTo>
                    <a:pt x="461340" y="201256"/>
                  </a:lnTo>
                  <a:lnTo>
                    <a:pt x="466648" y="221157"/>
                  </a:lnTo>
                  <a:lnTo>
                    <a:pt x="466648" y="161963"/>
                  </a:lnTo>
                  <a:lnTo>
                    <a:pt x="391629" y="32029"/>
                  </a:lnTo>
                  <a:lnTo>
                    <a:pt x="385635" y="24244"/>
                  </a:lnTo>
                  <a:lnTo>
                    <a:pt x="381342" y="18656"/>
                  </a:lnTo>
                  <a:lnTo>
                    <a:pt x="368185" y="8585"/>
                  </a:lnTo>
                  <a:lnTo>
                    <a:pt x="352869" y="2222"/>
                  </a:lnTo>
                  <a:lnTo>
                    <a:pt x="336156" y="0"/>
                  </a:lnTo>
                  <a:lnTo>
                    <a:pt x="154749" y="0"/>
                  </a:lnTo>
                  <a:lnTo>
                    <a:pt x="109550" y="18656"/>
                  </a:lnTo>
                  <a:lnTo>
                    <a:pt x="8585" y="189128"/>
                  </a:lnTo>
                  <a:lnTo>
                    <a:pt x="0" y="221157"/>
                  </a:lnTo>
                  <a:lnTo>
                    <a:pt x="2146" y="237604"/>
                  </a:lnTo>
                  <a:lnTo>
                    <a:pt x="99275" y="410286"/>
                  </a:lnTo>
                  <a:lnTo>
                    <a:pt x="138036" y="440093"/>
                  </a:lnTo>
                  <a:lnTo>
                    <a:pt x="154749" y="442302"/>
                  </a:lnTo>
                  <a:lnTo>
                    <a:pt x="336156" y="442302"/>
                  </a:lnTo>
                  <a:lnTo>
                    <a:pt x="381342" y="423646"/>
                  </a:lnTo>
                  <a:lnTo>
                    <a:pt x="482333" y="253187"/>
                  </a:lnTo>
                  <a:lnTo>
                    <a:pt x="488772" y="237604"/>
                  </a:lnTo>
                  <a:lnTo>
                    <a:pt x="490905" y="221157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586663" y="5379708"/>
              <a:ext cx="286995" cy="279496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8014214" y="4904073"/>
            <a:ext cx="2554605" cy="73225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200" b="1" dirty="0">
                <a:solidFill>
                  <a:srgbClr val="A4A4A4"/>
                </a:solidFill>
                <a:latin typeface="Grammarsaurus" pitchFamily="2" charset="0"/>
                <a:cs typeface="Arial"/>
              </a:rPr>
              <a:t>Sustainable development</a:t>
            </a:r>
            <a:endParaRPr sz="12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755"/>
              </a:spcBef>
            </a:pPr>
            <a:endParaRPr sz="16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A4A4A4"/>
                </a:solidFill>
                <a:latin typeface="Grammarsaurus" pitchFamily="2" charset="0"/>
                <a:cs typeface="Arial"/>
              </a:rPr>
              <a:t>Cultural awareness and diversity</a:t>
            </a:r>
            <a:endParaRPr sz="1200" dirty="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7486795" y="2744029"/>
            <a:ext cx="491490" cy="1984375"/>
            <a:chOff x="7486795" y="2744029"/>
            <a:chExt cx="491490" cy="1984375"/>
          </a:xfrm>
        </p:grpSpPr>
        <p:sp>
          <p:nvSpPr>
            <p:cNvPr id="29" name="object 29"/>
            <p:cNvSpPr/>
            <p:nvPr/>
          </p:nvSpPr>
          <p:spPr>
            <a:xfrm>
              <a:off x="7498938" y="4298110"/>
              <a:ext cx="466725" cy="418465"/>
            </a:xfrm>
            <a:custGeom>
              <a:avLst/>
              <a:gdLst/>
              <a:ahLst/>
              <a:cxnLst/>
              <a:rect l="l" t="t" r="r" b="b"/>
              <a:pathLst>
                <a:path w="466725" h="418464">
                  <a:moveTo>
                    <a:pt x="324002" y="0"/>
                  </a:moveTo>
                  <a:lnTo>
                    <a:pt x="142608" y="0"/>
                  </a:lnTo>
                  <a:lnTo>
                    <a:pt x="129080" y="1803"/>
                  </a:lnTo>
                  <a:lnTo>
                    <a:pt x="97637" y="25958"/>
                  </a:lnTo>
                  <a:lnTo>
                    <a:pt x="6934" y="183057"/>
                  </a:lnTo>
                  <a:lnTo>
                    <a:pt x="0" y="209022"/>
                  </a:lnTo>
                  <a:lnTo>
                    <a:pt x="1733" y="222369"/>
                  </a:lnTo>
                  <a:lnTo>
                    <a:pt x="97637" y="392087"/>
                  </a:lnTo>
                  <a:lnTo>
                    <a:pt x="129080" y="416252"/>
                  </a:lnTo>
                  <a:lnTo>
                    <a:pt x="142608" y="418058"/>
                  </a:lnTo>
                  <a:lnTo>
                    <a:pt x="324002" y="418058"/>
                  </a:lnTo>
                  <a:lnTo>
                    <a:pt x="360658" y="402901"/>
                  </a:lnTo>
                  <a:lnTo>
                    <a:pt x="459689" y="234988"/>
                  </a:lnTo>
                  <a:lnTo>
                    <a:pt x="466623" y="209022"/>
                  </a:lnTo>
                  <a:lnTo>
                    <a:pt x="464889" y="195676"/>
                  </a:lnTo>
                  <a:lnTo>
                    <a:pt x="368985" y="25958"/>
                  </a:lnTo>
                  <a:lnTo>
                    <a:pt x="337537" y="1803"/>
                  </a:lnTo>
                  <a:lnTo>
                    <a:pt x="3240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7486790" y="4285995"/>
              <a:ext cx="491490" cy="442595"/>
            </a:xfrm>
            <a:custGeom>
              <a:avLst/>
              <a:gdLst/>
              <a:ahLst/>
              <a:cxnLst/>
              <a:rect l="l" t="t" r="r" b="b"/>
              <a:pathLst>
                <a:path w="491490" h="442595">
                  <a:moveTo>
                    <a:pt x="358406" y="230073"/>
                  </a:moveTo>
                  <a:lnTo>
                    <a:pt x="357073" y="218478"/>
                  </a:lnTo>
                  <a:lnTo>
                    <a:pt x="356654" y="214896"/>
                  </a:lnTo>
                  <a:lnTo>
                    <a:pt x="351472" y="200469"/>
                  </a:lnTo>
                  <a:lnTo>
                    <a:pt x="343077" y="187185"/>
                  </a:lnTo>
                  <a:lnTo>
                    <a:pt x="342950" y="186982"/>
                  </a:lnTo>
                  <a:lnTo>
                    <a:pt x="342112" y="186105"/>
                  </a:lnTo>
                  <a:lnTo>
                    <a:pt x="342112" y="230073"/>
                  </a:lnTo>
                  <a:lnTo>
                    <a:pt x="340766" y="241731"/>
                  </a:lnTo>
                  <a:lnTo>
                    <a:pt x="316903" y="276402"/>
                  </a:lnTo>
                  <a:lnTo>
                    <a:pt x="309524" y="281482"/>
                  </a:lnTo>
                  <a:lnTo>
                    <a:pt x="309524" y="249745"/>
                  </a:lnTo>
                  <a:lnTo>
                    <a:pt x="332562" y="226695"/>
                  </a:lnTo>
                  <a:lnTo>
                    <a:pt x="340779" y="218478"/>
                  </a:lnTo>
                  <a:lnTo>
                    <a:pt x="341668" y="222250"/>
                  </a:lnTo>
                  <a:lnTo>
                    <a:pt x="342061" y="225666"/>
                  </a:lnTo>
                  <a:lnTo>
                    <a:pt x="342112" y="230073"/>
                  </a:lnTo>
                  <a:lnTo>
                    <a:pt x="342112" y="186105"/>
                  </a:lnTo>
                  <a:lnTo>
                    <a:pt x="335038" y="178676"/>
                  </a:lnTo>
                  <a:lnTo>
                    <a:pt x="333908" y="177495"/>
                  </a:lnTo>
                  <a:lnTo>
                    <a:pt x="333908" y="202323"/>
                  </a:lnTo>
                  <a:lnTo>
                    <a:pt x="309524" y="226695"/>
                  </a:lnTo>
                  <a:lnTo>
                    <a:pt x="309524" y="178676"/>
                  </a:lnTo>
                  <a:lnTo>
                    <a:pt x="312991" y="180911"/>
                  </a:lnTo>
                  <a:lnTo>
                    <a:pt x="316903" y="183743"/>
                  </a:lnTo>
                  <a:lnTo>
                    <a:pt x="326174" y="191960"/>
                  </a:lnTo>
                  <a:lnTo>
                    <a:pt x="330555" y="197015"/>
                  </a:lnTo>
                  <a:lnTo>
                    <a:pt x="333908" y="202323"/>
                  </a:lnTo>
                  <a:lnTo>
                    <a:pt x="333908" y="177495"/>
                  </a:lnTo>
                  <a:lnTo>
                    <a:pt x="309524" y="159804"/>
                  </a:lnTo>
                  <a:lnTo>
                    <a:pt x="309524" y="127495"/>
                  </a:lnTo>
                  <a:lnTo>
                    <a:pt x="307987" y="119773"/>
                  </a:lnTo>
                  <a:lnTo>
                    <a:pt x="307860" y="119138"/>
                  </a:lnTo>
                  <a:lnTo>
                    <a:pt x="307657" y="118071"/>
                  </a:lnTo>
                  <a:lnTo>
                    <a:pt x="303034" y="110985"/>
                  </a:lnTo>
                  <a:lnTo>
                    <a:pt x="302552" y="110261"/>
                  </a:lnTo>
                  <a:lnTo>
                    <a:pt x="296456" y="105918"/>
                  </a:lnTo>
                  <a:lnTo>
                    <a:pt x="295008" y="104876"/>
                  </a:lnTo>
                  <a:lnTo>
                    <a:pt x="293230" y="104470"/>
                  </a:lnTo>
                  <a:lnTo>
                    <a:pt x="293230" y="122936"/>
                  </a:lnTo>
                  <a:lnTo>
                    <a:pt x="293230" y="159804"/>
                  </a:lnTo>
                  <a:lnTo>
                    <a:pt x="293230" y="178676"/>
                  </a:lnTo>
                  <a:lnTo>
                    <a:pt x="293230" y="226695"/>
                  </a:lnTo>
                  <a:lnTo>
                    <a:pt x="293230" y="249745"/>
                  </a:lnTo>
                  <a:lnTo>
                    <a:pt x="293230" y="281482"/>
                  </a:lnTo>
                  <a:lnTo>
                    <a:pt x="289775" y="279234"/>
                  </a:lnTo>
                  <a:lnTo>
                    <a:pt x="261975" y="241731"/>
                  </a:lnTo>
                  <a:lnTo>
                    <a:pt x="260642" y="230073"/>
                  </a:lnTo>
                  <a:lnTo>
                    <a:pt x="260692" y="225666"/>
                  </a:lnTo>
                  <a:lnTo>
                    <a:pt x="261086" y="222250"/>
                  </a:lnTo>
                  <a:lnTo>
                    <a:pt x="261975" y="218478"/>
                  </a:lnTo>
                  <a:lnTo>
                    <a:pt x="293230" y="249745"/>
                  </a:lnTo>
                  <a:lnTo>
                    <a:pt x="293230" y="226695"/>
                  </a:lnTo>
                  <a:lnTo>
                    <a:pt x="285013" y="218478"/>
                  </a:lnTo>
                  <a:lnTo>
                    <a:pt x="268859" y="202323"/>
                  </a:lnTo>
                  <a:lnTo>
                    <a:pt x="272211" y="197015"/>
                  </a:lnTo>
                  <a:lnTo>
                    <a:pt x="276580" y="191960"/>
                  </a:lnTo>
                  <a:lnTo>
                    <a:pt x="285864" y="183743"/>
                  </a:lnTo>
                  <a:lnTo>
                    <a:pt x="289775" y="180911"/>
                  </a:lnTo>
                  <a:lnTo>
                    <a:pt x="293230" y="178676"/>
                  </a:lnTo>
                  <a:lnTo>
                    <a:pt x="293230" y="159804"/>
                  </a:lnTo>
                  <a:lnTo>
                    <a:pt x="259803" y="186982"/>
                  </a:lnTo>
                  <a:lnTo>
                    <a:pt x="244360" y="230073"/>
                  </a:lnTo>
                  <a:lnTo>
                    <a:pt x="246100" y="245249"/>
                  </a:lnTo>
                  <a:lnTo>
                    <a:pt x="271564" y="285508"/>
                  </a:lnTo>
                  <a:lnTo>
                    <a:pt x="292950" y="300202"/>
                  </a:lnTo>
                  <a:lnTo>
                    <a:pt x="291490" y="307695"/>
                  </a:lnTo>
                  <a:lnTo>
                    <a:pt x="265150" y="336842"/>
                  </a:lnTo>
                  <a:lnTo>
                    <a:pt x="247802" y="340055"/>
                  </a:lnTo>
                  <a:lnTo>
                    <a:pt x="239306" y="339115"/>
                  </a:lnTo>
                  <a:lnTo>
                    <a:pt x="207365" y="313169"/>
                  </a:lnTo>
                  <a:lnTo>
                    <a:pt x="203441" y="289928"/>
                  </a:lnTo>
                  <a:lnTo>
                    <a:pt x="204635" y="283654"/>
                  </a:lnTo>
                  <a:lnTo>
                    <a:pt x="204685" y="283425"/>
                  </a:lnTo>
                  <a:lnTo>
                    <a:pt x="210210" y="270802"/>
                  </a:lnTo>
                  <a:lnTo>
                    <a:pt x="210286" y="270624"/>
                  </a:lnTo>
                  <a:lnTo>
                    <a:pt x="211772" y="263309"/>
                  </a:lnTo>
                  <a:lnTo>
                    <a:pt x="211772" y="255600"/>
                  </a:lnTo>
                  <a:lnTo>
                    <a:pt x="210464" y="243687"/>
                  </a:lnTo>
                  <a:lnTo>
                    <a:pt x="206654" y="232422"/>
                  </a:lnTo>
                  <a:lnTo>
                    <a:pt x="200558" y="222250"/>
                  </a:lnTo>
                  <a:lnTo>
                    <a:pt x="183184" y="203631"/>
                  </a:lnTo>
                  <a:lnTo>
                    <a:pt x="176517" y="192354"/>
                  </a:lnTo>
                  <a:lnTo>
                    <a:pt x="172402" y="179920"/>
                  </a:lnTo>
                  <a:lnTo>
                    <a:pt x="171043" y="166712"/>
                  </a:lnTo>
                  <a:lnTo>
                    <a:pt x="171030" y="100050"/>
                  </a:lnTo>
                  <a:lnTo>
                    <a:pt x="176517" y="94576"/>
                  </a:lnTo>
                  <a:lnTo>
                    <a:pt x="189992" y="94576"/>
                  </a:lnTo>
                  <a:lnTo>
                    <a:pt x="195478" y="100050"/>
                  </a:lnTo>
                  <a:lnTo>
                    <a:pt x="195478" y="135305"/>
                  </a:lnTo>
                  <a:lnTo>
                    <a:pt x="211772" y="135305"/>
                  </a:lnTo>
                  <a:lnTo>
                    <a:pt x="211772" y="108648"/>
                  </a:lnTo>
                  <a:lnTo>
                    <a:pt x="212547" y="106794"/>
                  </a:lnTo>
                  <a:lnTo>
                    <a:pt x="212610" y="106654"/>
                  </a:lnTo>
                  <a:lnTo>
                    <a:pt x="213309" y="105918"/>
                  </a:lnTo>
                  <a:lnTo>
                    <a:pt x="215823" y="103479"/>
                  </a:lnTo>
                  <a:lnTo>
                    <a:pt x="217462" y="102844"/>
                  </a:lnTo>
                  <a:lnTo>
                    <a:pt x="224510" y="102844"/>
                  </a:lnTo>
                  <a:lnTo>
                    <a:pt x="228066" y="106654"/>
                  </a:lnTo>
                  <a:lnTo>
                    <a:pt x="228066" y="135305"/>
                  </a:lnTo>
                  <a:lnTo>
                    <a:pt x="244360" y="135305"/>
                  </a:lnTo>
                  <a:lnTo>
                    <a:pt x="244360" y="116789"/>
                  </a:lnTo>
                  <a:lnTo>
                    <a:pt x="245198" y="114795"/>
                  </a:lnTo>
                  <a:lnTo>
                    <a:pt x="248412" y="111620"/>
                  </a:lnTo>
                  <a:lnTo>
                    <a:pt x="250050" y="110985"/>
                  </a:lnTo>
                  <a:lnTo>
                    <a:pt x="257098" y="110985"/>
                  </a:lnTo>
                  <a:lnTo>
                    <a:pt x="260642" y="114795"/>
                  </a:lnTo>
                  <a:lnTo>
                    <a:pt x="260642" y="143446"/>
                  </a:lnTo>
                  <a:lnTo>
                    <a:pt x="276936" y="143446"/>
                  </a:lnTo>
                  <a:lnTo>
                    <a:pt x="276936" y="124942"/>
                  </a:lnTo>
                  <a:lnTo>
                    <a:pt x="277774" y="122936"/>
                  </a:lnTo>
                  <a:lnTo>
                    <a:pt x="281000" y="119773"/>
                  </a:lnTo>
                  <a:lnTo>
                    <a:pt x="282638" y="119138"/>
                  </a:lnTo>
                  <a:lnTo>
                    <a:pt x="289687" y="119138"/>
                  </a:lnTo>
                  <a:lnTo>
                    <a:pt x="293230" y="122936"/>
                  </a:lnTo>
                  <a:lnTo>
                    <a:pt x="293230" y="104470"/>
                  </a:lnTo>
                  <a:lnTo>
                    <a:pt x="286245" y="102844"/>
                  </a:lnTo>
                  <a:lnTo>
                    <a:pt x="280250" y="102844"/>
                  </a:lnTo>
                  <a:lnTo>
                    <a:pt x="276821" y="103720"/>
                  </a:lnTo>
                  <a:lnTo>
                    <a:pt x="272973" y="105918"/>
                  </a:lnTo>
                  <a:lnTo>
                    <a:pt x="270992" y="102844"/>
                  </a:lnTo>
                  <a:lnTo>
                    <a:pt x="268719" y="99301"/>
                  </a:lnTo>
                  <a:lnTo>
                    <a:pt x="266242" y="97777"/>
                  </a:lnTo>
                  <a:lnTo>
                    <a:pt x="261429" y="94805"/>
                  </a:lnTo>
                  <a:lnTo>
                    <a:pt x="253187" y="94576"/>
                  </a:lnTo>
                  <a:lnTo>
                    <a:pt x="248170" y="94576"/>
                  </a:lnTo>
                  <a:lnTo>
                    <a:pt x="244233" y="95567"/>
                  </a:lnTo>
                  <a:lnTo>
                    <a:pt x="240385" y="97777"/>
                  </a:lnTo>
                  <a:lnTo>
                    <a:pt x="238328" y="94576"/>
                  </a:lnTo>
                  <a:lnTo>
                    <a:pt x="236131" y="91147"/>
                  </a:lnTo>
                  <a:lnTo>
                    <a:pt x="234886" y="90385"/>
                  </a:lnTo>
                  <a:lnTo>
                    <a:pt x="228841" y="86664"/>
                  </a:lnTo>
                  <a:lnTo>
                    <a:pt x="215531" y="86296"/>
                  </a:lnTo>
                  <a:lnTo>
                    <a:pt x="210693" y="87680"/>
                  </a:lnTo>
                  <a:lnTo>
                    <a:pt x="206565" y="90385"/>
                  </a:lnTo>
                  <a:lnTo>
                    <a:pt x="202095" y="85407"/>
                  </a:lnTo>
                  <a:lnTo>
                    <a:pt x="196583" y="81597"/>
                  </a:lnTo>
                  <a:lnTo>
                    <a:pt x="190233" y="79146"/>
                  </a:lnTo>
                  <a:lnTo>
                    <a:pt x="183261" y="78282"/>
                  </a:lnTo>
                  <a:lnTo>
                    <a:pt x="172173" y="80530"/>
                  </a:lnTo>
                  <a:lnTo>
                    <a:pt x="154736" y="166712"/>
                  </a:lnTo>
                  <a:lnTo>
                    <a:pt x="156476" y="183375"/>
                  </a:lnTo>
                  <a:lnTo>
                    <a:pt x="161683" y="199110"/>
                  </a:lnTo>
                  <a:lnTo>
                    <a:pt x="170141" y="213385"/>
                  </a:lnTo>
                  <a:lnTo>
                    <a:pt x="187490" y="231952"/>
                  </a:lnTo>
                  <a:lnTo>
                    <a:pt x="191846" y="239204"/>
                  </a:lnTo>
                  <a:lnTo>
                    <a:pt x="194551" y="247180"/>
                  </a:lnTo>
                  <a:lnTo>
                    <a:pt x="195478" y="255600"/>
                  </a:lnTo>
                  <a:lnTo>
                    <a:pt x="195478" y="261048"/>
                  </a:lnTo>
                  <a:lnTo>
                    <a:pt x="194449" y="266166"/>
                  </a:lnTo>
                  <a:lnTo>
                    <a:pt x="192493" y="270624"/>
                  </a:lnTo>
                  <a:lnTo>
                    <a:pt x="190055" y="277139"/>
                  </a:lnTo>
                  <a:lnTo>
                    <a:pt x="188480" y="283425"/>
                  </a:lnTo>
                  <a:lnTo>
                    <a:pt x="188417" y="283654"/>
                  </a:lnTo>
                  <a:lnTo>
                    <a:pt x="187579" y="289928"/>
                  </a:lnTo>
                  <a:lnTo>
                    <a:pt x="198081" y="329793"/>
                  </a:lnTo>
                  <a:lnTo>
                    <a:pt x="235966" y="355066"/>
                  </a:lnTo>
                  <a:lnTo>
                    <a:pt x="247688" y="356349"/>
                  </a:lnTo>
                  <a:lnTo>
                    <a:pt x="248437" y="356349"/>
                  </a:lnTo>
                  <a:lnTo>
                    <a:pt x="289725" y="340055"/>
                  </a:lnTo>
                  <a:lnTo>
                    <a:pt x="309308" y="300469"/>
                  </a:lnTo>
                  <a:lnTo>
                    <a:pt x="313677" y="298056"/>
                  </a:lnTo>
                  <a:lnTo>
                    <a:pt x="342950" y="273164"/>
                  </a:lnTo>
                  <a:lnTo>
                    <a:pt x="356654" y="245249"/>
                  </a:lnTo>
                  <a:lnTo>
                    <a:pt x="358406" y="230073"/>
                  </a:lnTo>
                  <a:close/>
                </a:path>
                <a:path w="491490" h="442595">
                  <a:moveTo>
                    <a:pt x="490905" y="221145"/>
                  </a:moveTo>
                  <a:lnTo>
                    <a:pt x="488772" y="204698"/>
                  </a:lnTo>
                  <a:lnTo>
                    <a:pt x="482333" y="189128"/>
                  </a:lnTo>
                  <a:lnTo>
                    <a:pt x="466648" y="161963"/>
                  </a:lnTo>
                  <a:lnTo>
                    <a:pt x="466648" y="221145"/>
                  </a:lnTo>
                  <a:lnTo>
                    <a:pt x="465328" y="231381"/>
                  </a:lnTo>
                  <a:lnTo>
                    <a:pt x="370624" y="398157"/>
                  </a:lnTo>
                  <a:lnTo>
                    <a:pt x="336156" y="418058"/>
                  </a:lnTo>
                  <a:lnTo>
                    <a:pt x="154749" y="418058"/>
                  </a:lnTo>
                  <a:lnTo>
                    <a:pt x="120281" y="398157"/>
                  </a:lnTo>
                  <a:lnTo>
                    <a:pt x="29578" y="241058"/>
                  </a:lnTo>
                  <a:lnTo>
                    <a:pt x="24257" y="221145"/>
                  </a:lnTo>
                  <a:lnTo>
                    <a:pt x="25590" y="210908"/>
                  </a:lnTo>
                  <a:lnTo>
                    <a:pt x="120281" y="44157"/>
                  </a:lnTo>
                  <a:lnTo>
                    <a:pt x="154749" y="24244"/>
                  </a:lnTo>
                  <a:lnTo>
                    <a:pt x="336156" y="24244"/>
                  </a:lnTo>
                  <a:lnTo>
                    <a:pt x="370624" y="44157"/>
                  </a:lnTo>
                  <a:lnTo>
                    <a:pt x="461340" y="201244"/>
                  </a:lnTo>
                  <a:lnTo>
                    <a:pt x="466648" y="221145"/>
                  </a:lnTo>
                  <a:lnTo>
                    <a:pt x="466648" y="161963"/>
                  </a:lnTo>
                  <a:lnTo>
                    <a:pt x="391629" y="32029"/>
                  </a:lnTo>
                  <a:lnTo>
                    <a:pt x="385635" y="24244"/>
                  </a:lnTo>
                  <a:lnTo>
                    <a:pt x="381342" y="18656"/>
                  </a:lnTo>
                  <a:lnTo>
                    <a:pt x="368185" y="8572"/>
                  </a:lnTo>
                  <a:lnTo>
                    <a:pt x="352869" y="2209"/>
                  </a:lnTo>
                  <a:lnTo>
                    <a:pt x="336156" y="0"/>
                  </a:lnTo>
                  <a:lnTo>
                    <a:pt x="154749" y="0"/>
                  </a:lnTo>
                  <a:lnTo>
                    <a:pt x="109550" y="18656"/>
                  </a:lnTo>
                  <a:lnTo>
                    <a:pt x="8585" y="189128"/>
                  </a:lnTo>
                  <a:lnTo>
                    <a:pt x="0" y="221145"/>
                  </a:lnTo>
                  <a:lnTo>
                    <a:pt x="2146" y="237591"/>
                  </a:lnTo>
                  <a:lnTo>
                    <a:pt x="99275" y="410286"/>
                  </a:lnTo>
                  <a:lnTo>
                    <a:pt x="138036" y="440080"/>
                  </a:lnTo>
                  <a:lnTo>
                    <a:pt x="154749" y="442302"/>
                  </a:lnTo>
                  <a:lnTo>
                    <a:pt x="336156" y="442302"/>
                  </a:lnTo>
                  <a:lnTo>
                    <a:pt x="381342" y="423646"/>
                  </a:lnTo>
                  <a:lnTo>
                    <a:pt x="482333" y="253187"/>
                  </a:lnTo>
                  <a:lnTo>
                    <a:pt x="488772" y="237591"/>
                  </a:lnTo>
                  <a:lnTo>
                    <a:pt x="490905" y="221145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7498938" y="2756155"/>
              <a:ext cx="466725" cy="418465"/>
            </a:xfrm>
            <a:custGeom>
              <a:avLst/>
              <a:gdLst/>
              <a:ahLst/>
              <a:cxnLst/>
              <a:rect l="l" t="t" r="r" b="b"/>
              <a:pathLst>
                <a:path w="466725" h="418464">
                  <a:moveTo>
                    <a:pt x="324002" y="0"/>
                  </a:moveTo>
                  <a:lnTo>
                    <a:pt x="142608" y="0"/>
                  </a:lnTo>
                  <a:lnTo>
                    <a:pt x="129080" y="1803"/>
                  </a:lnTo>
                  <a:lnTo>
                    <a:pt x="97637" y="25958"/>
                  </a:lnTo>
                  <a:lnTo>
                    <a:pt x="6934" y="183057"/>
                  </a:lnTo>
                  <a:lnTo>
                    <a:pt x="0" y="209022"/>
                  </a:lnTo>
                  <a:lnTo>
                    <a:pt x="1733" y="222369"/>
                  </a:lnTo>
                  <a:lnTo>
                    <a:pt x="97637" y="392087"/>
                  </a:lnTo>
                  <a:lnTo>
                    <a:pt x="129080" y="416252"/>
                  </a:lnTo>
                  <a:lnTo>
                    <a:pt x="142608" y="418058"/>
                  </a:lnTo>
                  <a:lnTo>
                    <a:pt x="324002" y="418058"/>
                  </a:lnTo>
                  <a:lnTo>
                    <a:pt x="360658" y="402901"/>
                  </a:lnTo>
                  <a:lnTo>
                    <a:pt x="459689" y="234988"/>
                  </a:lnTo>
                  <a:lnTo>
                    <a:pt x="466623" y="209022"/>
                  </a:lnTo>
                  <a:lnTo>
                    <a:pt x="464889" y="195676"/>
                  </a:lnTo>
                  <a:lnTo>
                    <a:pt x="368985" y="25958"/>
                  </a:lnTo>
                  <a:lnTo>
                    <a:pt x="337537" y="1803"/>
                  </a:lnTo>
                  <a:lnTo>
                    <a:pt x="3240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7486795" y="2744029"/>
              <a:ext cx="491490" cy="442595"/>
            </a:xfrm>
            <a:custGeom>
              <a:avLst/>
              <a:gdLst/>
              <a:ahLst/>
              <a:cxnLst/>
              <a:rect l="l" t="t" r="r" b="b"/>
              <a:pathLst>
                <a:path w="491490" h="442594">
                  <a:moveTo>
                    <a:pt x="336153" y="0"/>
                  </a:moveTo>
                  <a:lnTo>
                    <a:pt x="154746" y="0"/>
                  </a:lnTo>
                  <a:lnTo>
                    <a:pt x="138038" y="2216"/>
                  </a:lnTo>
                  <a:lnTo>
                    <a:pt x="99272" y="32029"/>
                  </a:lnTo>
                  <a:lnTo>
                    <a:pt x="8582" y="189128"/>
                  </a:lnTo>
                  <a:lnTo>
                    <a:pt x="0" y="221153"/>
                  </a:lnTo>
                  <a:lnTo>
                    <a:pt x="2145" y="237600"/>
                  </a:lnTo>
                  <a:lnTo>
                    <a:pt x="99272" y="410286"/>
                  </a:lnTo>
                  <a:lnTo>
                    <a:pt x="138038" y="440086"/>
                  </a:lnTo>
                  <a:lnTo>
                    <a:pt x="154746" y="442302"/>
                  </a:lnTo>
                  <a:lnTo>
                    <a:pt x="336153" y="442302"/>
                  </a:lnTo>
                  <a:lnTo>
                    <a:pt x="352866" y="440086"/>
                  </a:lnTo>
                  <a:lnTo>
                    <a:pt x="368180" y="433724"/>
                  </a:lnTo>
                  <a:lnTo>
                    <a:pt x="381349" y="423646"/>
                  </a:lnTo>
                  <a:lnTo>
                    <a:pt x="385648" y="418058"/>
                  </a:lnTo>
                  <a:lnTo>
                    <a:pt x="154746" y="418058"/>
                  </a:lnTo>
                  <a:lnTo>
                    <a:pt x="144377" y="416676"/>
                  </a:lnTo>
                  <a:lnTo>
                    <a:pt x="29575" y="241058"/>
                  </a:lnTo>
                  <a:lnTo>
                    <a:pt x="24260" y="221153"/>
                  </a:lnTo>
                  <a:lnTo>
                    <a:pt x="25588" y="210924"/>
                  </a:lnTo>
                  <a:lnTo>
                    <a:pt x="120278" y="44145"/>
                  </a:lnTo>
                  <a:lnTo>
                    <a:pt x="154746" y="24244"/>
                  </a:lnTo>
                  <a:lnTo>
                    <a:pt x="385641" y="24244"/>
                  </a:lnTo>
                  <a:lnTo>
                    <a:pt x="381349" y="18661"/>
                  </a:lnTo>
                  <a:lnTo>
                    <a:pt x="368180" y="8580"/>
                  </a:lnTo>
                  <a:lnTo>
                    <a:pt x="352866" y="2216"/>
                  </a:lnTo>
                  <a:lnTo>
                    <a:pt x="336153" y="0"/>
                  </a:lnTo>
                  <a:close/>
                </a:path>
                <a:path w="491490" h="442594">
                  <a:moveTo>
                    <a:pt x="385641" y="24244"/>
                  </a:moveTo>
                  <a:lnTo>
                    <a:pt x="336153" y="24244"/>
                  </a:lnTo>
                  <a:lnTo>
                    <a:pt x="346523" y="25628"/>
                  </a:lnTo>
                  <a:lnTo>
                    <a:pt x="356049" y="29594"/>
                  </a:lnTo>
                  <a:lnTo>
                    <a:pt x="461337" y="201256"/>
                  </a:lnTo>
                  <a:lnTo>
                    <a:pt x="466651" y="221153"/>
                  </a:lnTo>
                  <a:lnTo>
                    <a:pt x="465323" y="231383"/>
                  </a:lnTo>
                  <a:lnTo>
                    <a:pt x="370620" y="398157"/>
                  </a:lnTo>
                  <a:lnTo>
                    <a:pt x="336153" y="418058"/>
                  </a:lnTo>
                  <a:lnTo>
                    <a:pt x="385648" y="418058"/>
                  </a:lnTo>
                  <a:lnTo>
                    <a:pt x="391626" y="410286"/>
                  </a:lnTo>
                  <a:lnTo>
                    <a:pt x="482330" y="253187"/>
                  </a:lnTo>
                  <a:lnTo>
                    <a:pt x="488766" y="237600"/>
                  </a:lnTo>
                  <a:lnTo>
                    <a:pt x="490912" y="221153"/>
                  </a:lnTo>
                  <a:lnTo>
                    <a:pt x="488766" y="204707"/>
                  </a:lnTo>
                  <a:lnTo>
                    <a:pt x="482330" y="189128"/>
                  </a:lnTo>
                  <a:lnTo>
                    <a:pt x="391626" y="32029"/>
                  </a:lnTo>
                  <a:lnTo>
                    <a:pt x="385641" y="24244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3" name="object 3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744606" y="2902648"/>
              <a:ext cx="74358" cy="75082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7576542" y="2799133"/>
              <a:ext cx="346710" cy="302260"/>
            </a:xfrm>
            <a:custGeom>
              <a:avLst/>
              <a:gdLst/>
              <a:ahLst/>
              <a:cxnLst/>
              <a:rect l="l" t="t" r="r" b="b"/>
              <a:pathLst>
                <a:path w="346709" h="302260">
                  <a:moveTo>
                    <a:pt x="133236" y="0"/>
                  </a:moveTo>
                  <a:lnTo>
                    <a:pt x="128525" y="0"/>
                  </a:lnTo>
                  <a:lnTo>
                    <a:pt x="124219" y="3810"/>
                  </a:lnTo>
                  <a:lnTo>
                    <a:pt x="123445" y="6350"/>
                  </a:lnTo>
                  <a:lnTo>
                    <a:pt x="123445" y="53340"/>
                  </a:lnTo>
                  <a:lnTo>
                    <a:pt x="99231" y="55880"/>
                  </a:lnTo>
                  <a:lnTo>
                    <a:pt x="55161" y="73660"/>
                  </a:lnTo>
                  <a:lnTo>
                    <a:pt x="20674" y="109220"/>
                  </a:lnTo>
                  <a:lnTo>
                    <a:pt x="2147" y="153670"/>
                  </a:lnTo>
                  <a:lnTo>
                    <a:pt x="0" y="175260"/>
                  </a:lnTo>
                  <a:lnTo>
                    <a:pt x="126" y="181610"/>
                  </a:lnTo>
                  <a:lnTo>
                    <a:pt x="1137" y="191770"/>
                  </a:lnTo>
                  <a:lnTo>
                    <a:pt x="1263" y="193040"/>
                  </a:lnTo>
                  <a:lnTo>
                    <a:pt x="1389" y="194310"/>
                  </a:lnTo>
                  <a:lnTo>
                    <a:pt x="1516" y="195580"/>
                  </a:lnTo>
                  <a:lnTo>
                    <a:pt x="1642" y="196850"/>
                  </a:lnTo>
                  <a:lnTo>
                    <a:pt x="1768" y="198120"/>
                  </a:lnTo>
                  <a:lnTo>
                    <a:pt x="1895" y="199390"/>
                  </a:lnTo>
                  <a:lnTo>
                    <a:pt x="2021" y="200660"/>
                  </a:lnTo>
                  <a:lnTo>
                    <a:pt x="20674" y="247650"/>
                  </a:lnTo>
                  <a:lnTo>
                    <a:pt x="55430" y="281940"/>
                  </a:lnTo>
                  <a:lnTo>
                    <a:pt x="100165" y="300990"/>
                  </a:lnTo>
                  <a:lnTo>
                    <a:pt x="124740" y="302260"/>
                  </a:lnTo>
                  <a:lnTo>
                    <a:pt x="149317" y="300990"/>
                  </a:lnTo>
                  <a:lnTo>
                    <a:pt x="172603" y="293370"/>
                  </a:lnTo>
                  <a:lnTo>
                    <a:pt x="184521" y="287020"/>
                  </a:lnTo>
                  <a:lnTo>
                    <a:pt x="124740" y="287020"/>
                  </a:lnTo>
                  <a:lnTo>
                    <a:pt x="82472" y="278130"/>
                  </a:lnTo>
                  <a:lnTo>
                    <a:pt x="47916" y="255270"/>
                  </a:lnTo>
                  <a:lnTo>
                    <a:pt x="24597" y="219710"/>
                  </a:lnTo>
                  <a:lnTo>
                    <a:pt x="16041" y="177800"/>
                  </a:lnTo>
                  <a:lnTo>
                    <a:pt x="16282" y="171450"/>
                  </a:lnTo>
                  <a:lnTo>
                    <a:pt x="16379" y="168910"/>
                  </a:lnTo>
                  <a:lnTo>
                    <a:pt x="17374" y="161290"/>
                  </a:lnTo>
                  <a:lnTo>
                    <a:pt x="18998" y="152400"/>
                  </a:lnTo>
                  <a:lnTo>
                    <a:pt x="21222" y="144780"/>
                  </a:lnTo>
                  <a:lnTo>
                    <a:pt x="42805" y="144780"/>
                  </a:lnTo>
                  <a:lnTo>
                    <a:pt x="35980" y="137160"/>
                  </a:lnTo>
                  <a:lnTo>
                    <a:pt x="33402" y="134620"/>
                  </a:lnTo>
                  <a:lnTo>
                    <a:pt x="32195" y="130810"/>
                  </a:lnTo>
                  <a:lnTo>
                    <a:pt x="31294" y="127000"/>
                  </a:lnTo>
                  <a:lnTo>
                    <a:pt x="30824" y="125730"/>
                  </a:lnTo>
                  <a:lnTo>
                    <a:pt x="55508" y="93980"/>
                  </a:lnTo>
                  <a:lnTo>
                    <a:pt x="90450" y="74930"/>
                  </a:lnTo>
                  <a:lnTo>
                    <a:pt x="107548" y="74930"/>
                  </a:lnTo>
                  <a:lnTo>
                    <a:pt x="106300" y="71120"/>
                  </a:lnTo>
                  <a:lnTo>
                    <a:pt x="111875" y="69850"/>
                  </a:lnTo>
                  <a:lnTo>
                    <a:pt x="117603" y="69850"/>
                  </a:lnTo>
                  <a:lnTo>
                    <a:pt x="123445" y="68580"/>
                  </a:lnTo>
                  <a:lnTo>
                    <a:pt x="153188" y="68580"/>
                  </a:lnTo>
                  <a:lnTo>
                    <a:pt x="153188" y="63500"/>
                  </a:lnTo>
                  <a:lnTo>
                    <a:pt x="149861" y="59690"/>
                  </a:lnTo>
                  <a:lnTo>
                    <a:pt x="138316" y="59690"/>
                  </a:lnTo>
                  <a:lnTo>
                    <a:pt x="138316" y="26670"/>
                  </a:lnTo>
                  <a:lnTo>
                    <a:pt x="159945" y="26670"/>
                  </a:lnTo>
                  <a:lnTo>
                    <a:pt x="133236" y="0"/>
                  </a:lnTo>
                  <a:close/>
                </a:path>
                <a:path w="346709" h="302260">
                  <a:moveTo>
                    <a:pt x="210567" y="223520"/>
                  </a:moveTo>
                  <a:lnTo>
                    <a:pt x="193396" y="223520"/>
                  </a:lnTo>
                  <a:lnTo>
                    <a:pt x="192274" y="229870"/>
                  </a:lnTo>
                  <a:lnTo>
                    <a:pt x="192277" y="234950"/>
                  </a:lnTo>
                  <a:lnTo>
                    <a:pt x="194002" y="241300"/>
                  </a:lnTo>
                  <a:lnTo>
                    <a:pt x="198045" y="247650"/>
                  </a:lnTo>
                  <a:lnTo>
                    <a:pt x="199759" y="248920"/>
                  </a:lnTo>
                  <a:lnTo>
                    <a:pt x="201689" y="251460"/>
                  </a:lnTo>
                  <a:lnTo>
                    <a:pt x="168481" y="276860"/>
                  </a:lnTo>
                  <a:lnTo>
                    <a:pt x="124740" y="287020"/>
                  </a:lnTo>
                  <a:lnTo>
                    <a:pt x="184521" y="287020"/>
                  </a:lnTo>
                  <a:lnTo>
                    <a:pt x="221816" y="256540"/>
                  </a:lnTo>
                  <a:lnTo>
                    <a:pt x="232956" y="240030"/>
                  </a:lnTo>
                  <a:lnTo>
                    <a:pt x="214212" y="240030"/>
                  </a:lnTo>
                  <a:lnTo>
                    <a:pt x="212751" y="238760"/>
                  </a:lnTo>
                  <a:lnTo>
                    <a:pt x="211443" y="237490"/>
                  </a:lnTo>
                  <a:lnTo>
                    <a:pt x="207620" y="233680"/>
                  </a:lnTo>
                  <a:lnTo>
                    <a:pt x="207747" y="232410"/>
                  </a:lnTo>
                  <a:lnTo>
                    <a:pt x="207874" y="231140"/>
                  </a:lnTo>
                  <a:lnTo>
                    <a:pt x="210567" y="223520"/>
                  </a:lnTo>
                  <a:close/>
                </a:path>
                <a:path w="346709" h="302260">
                  <a:moveTo>
                    <a:pt x="42805" y="144780"/>
                  </a:moveTo>
                  <a:lnTo>
                    <a:pt x="21222" y="144780"/>
                  </a:lnTo>
                  <a:lnTo>
                    <a:pt x="22962" y="147320"/>
                  </a:lnTo>
                  <a:lnTo>
                    <a:pt x="24918" y="149860"/>
                  </a:lnTo>
                  <a:lnTo>
                    <a:pt x="26810" y="151130"/>
                  </a:lnTo>
                  <a:lnTo>
                    <a:pt x="31444" y="156210"/>
                  </a:lnTo>
                  <a:lnTo>
                    <a:pt x="36305" y="160020"/>
                  </a:lnTo>
                  <a:lnTo>
                    <a:pt x="41378" y="165100"/>
                  </a:lnTo>
                  <a:lnTo>
                    <a:pt x="46648" y="168910"/>
                  </a:lnTo>
                  <a:lnTo>
                    <a:pt x="47931" y="170180"/>
                  </a:lnTo>
                  <a:lnTo>
                    <a:pt x="48324" y="170180"/>
                  </a:lnTo>
                  <a:lnTo>
                    <a:pt x="48591" y="171450"/>
                  </a:lnTo>
                  <a:lnTo>
                    <a:pt x="47740" y="185420"/>
                  </a:lnTo>
                  <a:lnTo>
                    <a:pt x="52947" y="194310"/>
                  </a:lnTo>
                  <a:lnTo>
                    <a:pt x="62967" y="205740"/>
                  </a:lnTo>
                  <a:lnTo>
                    <a:pt x="63983" y="209550"/>
                  </a:lnTo>
                  <a:lnTo>
                    <a:pt x="63262" y="218440"/>
                  </a:lnTo>
                  <a:lnTo>
                    <a:pt x="63159" y="219710"/>
                  </a:lnTo>
                  <a:lnTo>
                    <a:pt x="63056" y="220980"/>
                  </a:lnTo>
                  <a:lnTo>
                    <a:pt x="65291" y="229870"/>
                  </a:lnTo>
                  <a:lnTo>
                    <a:pt x="74397" y="242570"/>
                  </a:lnTo>
                  <a:lnTo>
                    <a:pt x="75642" y="245110"/>
                  </a:lnTo>
                  <a:lnTo>
                    <a:pt x="76582" y="254000"/>
                  </a:lnTo>
                  <a:lnTo>
                    <a:pt x="79134" y="264160"/>
                  </a:lnTo>
                  <a:lnTo>
                    <a:pt x="85357" y="271780"/>
                  </a:lnTo>
                  <a:lnTo>
                    <a:pt x="95098" y="271780"/>
                  </a:lnTo>
                  <a:lnTo>
                    <a:pt x="101067" y="269240"/>
                  </a:lnTo>
                  <a:lnTo>
                    <a:pt x="105798" y="265430"/>
                  </a:lnTo>
                  <a:lnTo>
                    <a:pt x="109072" y="259080"/>
                  </a:lnTo>
                  <a:lnTo>
                    <a:pt x="110136" y="254000"/>
                  </a:lnTo>
                  <a:lnTo>
                    <a:pt x="93333" y="254000"/>
                  </a:lnTo>
                  <a:lnTo>
                    <a:pt x="93143" y="252730"/>
                  </a:lnTo>
                  <a:lnTo>
                    <a:pt x="92673" y="251460"/>
                  </a:lnTo>
                  <a:lnTo>
                    <a:pt x="91644" y="241300"/>
                  </a:lnTo>
                  <a:lnTo>
                    <a:pt x="88888" y="233680"/>
                  </a:lnTo>
                  <a:lnTo>
                    <a:pt x="80366" y="223520"/>
                  </a:lnTo>
                  <a:lnTo>
                    <a:pt x="79515" y="219710"/>
                  </a:lnTo>
                  <a:lnTo>
                    <a:pt x="80468" y="207010"/>
                  </a:lnTo>
                  <a:lnTo>
                    <a:pt x="77598" y="196850"/>
                  </a:lnTo>
                  <a:lnTo>
                    <a:pt x="66333" y="185420"/>
                  </a:lnTo>
                  <a:lnTo>
                    <a:pt x="64352" y="181610"/>
                  </a:lnTo>
                  <a:lnTo>
                    <a:pt x="64415" y="179070"/>
                  </a:lnTo>
                  <a:lnTo>
                    <a:pt x="64920" y="171450"/>
                  </a:lnTo>
                  <a:lnTo>
                    <a:pt x="65004" y="170180"/>
                  </a:lnTo>
                  <a:lnTo>
                    <a:pt x="65088" y="168910"/>
                  </a:lnTo>
                  <a:lnTo>
                    <a:pt x="62066" y="160020"/>
                  </a:lnTo>
                  <a:lnTo>
                    <a:pt x="49823" y="151130"/>
                  </a:lnTo>
                  <a:lnTo>
                    <a:pt x="43943" y="146050"/>
                  </a:lnTo>
                  <a:lnTo>
                    <a:pt x="42805" y="144780"/>
                  </a:lnTo>
                  <a:close/>
                </a:path>
                <a:path w="346709" h="302260">
                  <a:moveTo>
                    <a:pt x="138316" y="175260"/>
                  </a:moveTo>
                  <a:lnTo>
                    <a:pt x="123445" y="175260"/>
                  </a:lnTo>
                  <a:lnTo>
                    <a:pt x="123445" y="196850"/>
                  </a:lnTo>
                  <a:lnTo>
                    <a:pt x="108700" y="209550"/>
                  </a:lnTo>
                  <a:lnTo>
                    <a:pt x="108577" y="214630"/>
                  </a:lnTo>
                  <a:lnTo>
                    <a:pt x="108484" y="218440"/>
                  </a:lnTo>
                  <a:lnTo>
                    <a:pt x="108421" y="220980"/>
                  </a:lnTo>
                  <a:lnTo>
                    <a:pt x="109576" y="226060"/>
                  </a:lnTo>
                  <a:lnTo>
                    <a:pt x="109665" y="227330"/>
                  </a:lnTo>
                  <a:lnTo>
                    <a:pt x="106566" y="227330"/>
                  </a:lnTo>
                  <a:lnTo>
                    <a:pt x="95708" y="233680"/>
                  </a:lnTo>
                  <a:lnTo>
                    <a:pt x="94260" y="251460"/>
                  </a:lnTo>
                  <a:lnTo>
                    <a:pt x="93536" y="254000"/>
                  </a:lnTo>
                  <a:lnTo>
                    <a:pt x="110136" y="254000"/>
                  </a:lnTo>
                  <a:lnTo>
                    <a:pt x="110669" y="251460"/>
                  </a:lnTo>
                  <a:lnTo>
                    <a:pt x="110846" y="248920"/>
                  </a:lnTo>
                  <a:lnTo>
                    <a:pt x="110935" y="247650"/>
                  </a:lnTo>
                  <a:lnTo>
                    <a:pt x="111024" y="246380"/>
                  </a:lnTo>
                  <a:lnTo>
                    <a:pt x="111113" y="245110"/>
                  </a:lnTo>
                  <a:lnTo>
                    <a:pt x="111202" y="243840"/>
                  </a:lnTo>
                  <a:lnTo>
                    <a:pt x="112167" y="242570"/>
                  </a:lnTo>
                  <a:lnTo>
                    <a:pt x="112459" y="242570"/>
                  </a:lnTo>
                  <a:lnTo>
                    <a:pt x="119508" y="241300"/>
                  </a:lnTo>
                  <a:lnTo>
                    <a:pt x="127648" y="232410"/>
                  </a:lnTo>
                  <a:lnTo>
                    <a:pt x="125248" y="222250"/>
                  </a:lnTo>
                  <a:lnTo>
                    <a:pt x="125108" y="220980"/>
                  </a:lnTo>
                  <a:lnTo>
                    <a:pt x="346533" y="220980"/>
                  </a:lnTo>
                  <a:lnTo>
                    <a:pt x="346533" y="214630"/>
                  </a:lnTo>
                  <a:lnTo>
                    <a:pt x="345746" y="212090"/>
                  </a:lnTo>
                  <a:lnTo>
                    <a:pt x="344361" y="210820"/>
                  </a:lnTo>
                  <a:lnTo>
                    <a:pt x="343089" y="209550"/>
                  </a:lnTo>
                  <a:lnTo>
                    <a:pt x="138316" y="209550"/>
                  </a:lnTo>
                  <a:lnTo>
                    <a:pt x="138316" y="194310"/>
                  </a:lnTo>
                  <a:lnTo>
                    <a:pt x="147384" y="194310"/>
                  </a:lnTo>
                  <a:lnTo>
                    <a:pt x="148896" y="193040"/>
                  </a:lnTo>
                  <a:lnTo>
                    <a:pt x="151982" y="191770"/>
                  </a:lnTo>
                  <a:lnTo>
                    <a:pt x="153188" y="189230"/>
                  </a:lnTo>
                  <a:lnTo>
                    <a:pt x="153188" y="185420"/>
                  </a:lnTo>
                  <a:lnTo>
                    <a:pt x="152528" y="182880"/>
                  </a:lnTo>
                  <a:lnTo>
                    <a:pt x="150051" y="180340"/>
                  </a:lnTo>
                  <a:lnTo>
                    <a:pt x="148019" y="179070"/>
                  </a:lnTo>
                  <a:lnTo>
                    <a:pt x="138316" y="179070"/>
                  </a:lnTo>
                  <a:lnTo>
                    <a:pt x="138316" y="175260"/>
                  </a:lnTo>
                  <a:close/>
                </a:path>
                <a:path w="346709" h="302260">
                  <a:moveTo>
                    <a:pt x="241059" y="223520"/>
                  </a:moveTo>
                  <a:lnTo>
                    <a:pt x="223229" y="223520"/>
                  </a:lnTo>
                  <a:lnTo>
                    <a:pt x="220663" y="229870"/>
                  </a:lnTo>
                  <a:lnTo>
                    <a:pt x="217628" y="234950"/>
                  </a:lnTo>
                  <a:lnTo>
                    <a:pt x="214212" y="240030"/>
                  </a:lnTo>
                  <a:lnTo>
                    <a:pt x="232956" y="240030"/>
                  </a:lnTo>
                  <a:lnTo>
                    <a:pt x="235812" y="234950"/>
                  </a:lnTo>
                  <a:lnTo>
                    <a:pt x="241059" y="223520"/>
                  </a:lnTo>
                  <a:close/>
                </a:path>
                <a:path w="346709" h="302260">
                  <a:moveTo>
                    <a:pt x="346533" y="220980"/>
                  </a:moveTo>
                  <a:lnTo>
                    <a:pt x="125108" y="220980"/>
                  </a:lnTo>
                  <a:lnTo>
                    <a:pt x="126467" y="222250"/>
                  </a:lnTo>
                  <a:lnTo>
                    <a:pt x="128550" y="223520"/>
                  </a:lnTo>
                  <a:lnTo>
                    <a:pt x="343206" y="223520"/>
                  </a:lnTo>
                  <a:lnTo>
                    <a:pt x="346533" y="220980"/>
                  </a:lnTo>
                  <a:close/>
                </a:path>
                <a:path w="346709" h="302260">
                  <a:moveTo>
                    <a:pt x="164732" y="194310"/>
                  </a:moveTo>
                  <a:lnTo>
                    <a:pt x="156516" y="194310"/>
                  </a:lnTo>
                  <a:lnTo>
                    <a:pt x="153188" y="196850"/>
                  </a:lnTo>
                  <a:lnTo>
                    <a:pt x="153188" y="209550"/>
                  </a:lnTo>
                  <a:lnTo>
                    <a:pt x="168060" y="209550"/>
                  </a:lnTo>
                  <a:lnTo>
                    <a:pt x="168060" y="196850"/>
                  </a:lnTo>
                  <a:lnTo>
                    <a:pt x="164732" y="194310"/>
                  </a:lnTo>
                  <a:close/>
                </a:path>
                <a:path w="346709" h="302260">
                  <a:moveTo>
                    <a:pt x="194476" y="194310"/>
                  </a:moveTo>
                  <a:lnTo>
                    <a:pt x="187046" y="194310"/>
                  </a:lnTo>
                  <a:lnTo>
                    <a:pt x="184049" y="196850"/>
                  </a:lnTo>
                  <a:lnTo>
                    <a:pt x="182932" y="199390"/>
                  </a:lnTo>
                  <a:lnTo>
                    <a:pt x="182932" y="209550"/>
                  </a:lnTo>
                  <a:lnTo>
                    <a:pt x="197803" y="209550"/>
                  </a:lnTo>
                  <a:lnTo>
                    <a:pt x="197803" y="196850"/>
                  </a:lnTo>
                  <a:lnTo>
                    <a:pt x="194476" y="194310"/>
                  </a:lnTo>
                  <a:close/>
                </a:path>
                <a:path w="346709" h="302260">
                  <a:moveTo>
                    <a:pt x="224219" y="194310"/>
                  </a:moveTo>
                  <a:lnTo>
                    <a:pt x="217323" y="194310"/>
                  </a:lnTo>
                  <a:lnTo>
                    <a:pt x="214897" y="195580"/>
                  </a:lnTo>
                  <a:lnTo>
                    <a:pt x="213031" y="199390"/>
                  </a:lnTo>
                  <a:lnTo>
                    <a:pt x="212675" y="200660"/>
                  </a:lnTo>
                  <a:lnTo>
                    <a:pt x="212675" y="209550"/>
                  </a:lnTo>
                  <a:lnTo>
                    <a:pt x="227559" y="209550"/>
                  </a:lnTo>
                  <a:lnTo>
                    <a:pt x="227559" y="196850"/>
                  </a:lnTo>
                  <a:lnTo>
                    <a:pt x="224219" y="194310"/>
                  </a:lnTo>
                  <a:close/>
                </a:path>
                <a:path w="346709" h="302260">
                  <a:moveTo>
                    <a:pt x="253975" y="194310"/>
                  </a:moveTo>
                  <a:lnTo>
                    <a:pt x="245149" y="194310"/>
                  </a:lnTo>
                  <a:lnTo>
                    <a:pt x="242431" y="198120"/>
                  </a:lnTo>
                  <a:lnTo>
                    <a:pt x="242431" y="209550"/>
                  </a:lnTo>
                  <a:lnTo>
                    <a:pt x="257303" y="209550"/>
                  </a:lnTo>
                  <a:lnTo>
                    <a:pt x="257303" y="196850"/>
                  </a:lnTo>
                  <a:lnTo>
                    <a:pt x="253975" y="194310"/>
                  </a:lnTo>
                  <a:close/>
                </a:path>
                <a:path w="346709" h="302260">
                  <a:moveTo>
                    <a:pt x="283719" y="194310"/>
                  </a:moveTo>
                  <a:lnTo>
                    <a:pt x="275502" y="194310"/>
                  </a:lnTo>
                  <a:lnTo>
                    <a:pt x="272174" y="196850"/>
                  </a:lnTo>
                  <a:lnTo>
                    <a:pt x="272174" y="209550"/>
                  </a:lnTo>
                  <a:lnTo>
                    <a:pt x="287046" y="209550"/>
                  </a:lnTo>
                  <a:lnTo>
                    <a:pt x="287046" y="196850"/>
                  </a:lnTo>
                  <a:lnTo>
                    <a:pt x="283719" y="194310"/>
                  </a:lnTo>
                  <a:close/>
                </a:path>
                <a:path w="346709" h="302260">
                  <a:moveTo>
                    <a:pt x="159945" y="26670"/>
                  </a:moveTo>
                  <a:lnTo>
                    <a:pt x="138316" y="26670"/>
                  </a:lnTo>
                  <a:lnTo>
                    <a:pt x="321146" y="209550"/>
                  </a:lnTo>
                  <a:lnTo>
                    <a:pt x="343089" y="209550"/>
                  </a:lnTo>
                  <a:lnTo>
                    <a:pt x="159945" y="26670"/>
                  </a:lnTo>
                  <a:close/>
                </a:path>
                <a:path w="346709" h="302260">
                  <a:moveTo>
                    <a:pt x="69241" y="115570"/>
                  </a:moveTo>
                  <a:lnTo>
                    <a:pt x="63209" y="115570"/>
                  </a:lnTo>
                  <a:lnTo>
                    <a:pt x="52096" y="118110"/>
                  </a:lnTo>
                  <a:lnTo>
                    <a:pt x="44057" y="128270"/>
                  </a:lnTo>
                  <a:lnTo>
                    <a:pt x="43270" y="132080"/>
                  </a:lnTo>
                  <a:lnTo>
                    <a:pt x="45543" y="139700"/>
                  </a:lnTo>
                  <a:lnTo>
                    <a:pt x="47588" y="142240"/>
                  </a:lnTo>
                  <a:lnTo>
                    <a:pt x="49251" y="143510"/>
                  </a:lnTo>
                  <a:lnTo>
                    <a:pt x="55193" y="148590"/>
                  </a:lnTo>
                  <a:lnTo>
                    <a:pt x="61907" y="152400"/>
                  </a:lnTo>
                  <a:lnTo>
                    <a:pt x="69154" y="154940"/>
                  </a:lnTo>
                  <a:lnTo>
                    <a:pt x="76696" y="156210"/>
                  </a:lnTo>
                  <a:lnTo>
                    <a:pt x="78106" y="157480"/>
                  </a:lnTo>
                  <a:lnTo>
                    <a:pt x="87796" y="158750"/>
                  </a:lnTo>
                  <a:lnTo>
                    <a:pt x="89777" y="158750"/>
                  </a:lnTo>
                  <a:lnTo>
                    <a:pt x="92139" y="162560"/>
                  </a:lnTo>
                  <a:lnTo>
                    <a:pt x="94552" y="168910"/>
                  </a:lnTo>
                  <a:lnTo>
                    <a:pt x="99099" y="177800"/>
                  </a:lnTo>
                  <a:lnTo>
                    <a:pt x="105081" y="181610"/>
                  </a:lnTo>
                  <a:lnTo>
                    <a:pt x="115825" y="180340"/>
                  </a:lnTo>
                  <a:lnTo>
                    <a:pt x="122924" y="175260"/>
                  </a:lnTo>
                  <a:lnTo>
                    <a:pt x="138316" y="175260"/>
                  </a:lnTo>
                  <a:lnTo>
                    <a:pt x="138316" y="165100"/>
                  </a:lnTo>
                  <a:lnTo>
                    <a:pt x="110618" y="165100"/>
                  </a:lnTo>
                  <a:lnTo>
                    <a:pt x="110402" y="163830"/>
                  </a:lnTo>
                  <a:lnTo>
                    <a:pt x="110161" y="163830"/>
                  </a:lnTo>
                  <a:lnTo>
                    <a:pt x="109399" y="162560"/>
                  </a:lnTo>
                  <a:lnTo>
                    <a:pt x="106973" y="156210"/>
                  </a:lnTo>
                  <a:lnTo>
                    <a:pt x="105843" y="153670"/>
                  </a:lnTo>
                  <a:lnTo>
                    <a:pt x="100701" y="147320"/>
                  </a:lnTo>
                  <a:lnTo>
                    <a:pt x="94730" y="143510"/>
                  </a:lnTo>
                  <a:lnTo>
                    <a:pt x="88540" y="142240"/>
                  </a:lnTo>
                  <a:lnTo>
                    <a:pt x="82741" y="140970"/>
                  </a:lnTo>
                  <a:lnTo>
                    <a:pt x="80341" y="140970"/>
                  </a:lnTo>
                  <a:lnTo>
                    <a:pt x="73127" y="139700"/>
                  </a:lnTo>
                  <a:lnTo>
                    <a:pt x="66955" y="137160"/>
                  </a:lnTo>
                  <a:lnTo>
                    <a:pt x="62218" y="133350"/>
                  </a:lnTo>
                  <a:lnTo>
                    <a:pt x="63958" y="133350"/>
                  </a:lnTo>
                  <a:lnTo>
                    <a:pt x="66079" y="132080"/>
                  </a:lnTo>
                  <a:lnTo>
                    <a:pt x="80595" y="132080"/>
                  </a:lnTo>
                  <a:lnTo>
                    <a:pt x="84557" y="130810"/>
                  </a:lnTo>
                  <a:lnTo>
                    <a:pt x="91161" y="125730"/>
                  </a:lnTo>
                  <a:lnTo>
                    <a:pt x="92850" y="124460"/>
                  </a:lnTo>
                  <a:lnTo>
                    <a:pt x="97270" y="124460"/>
                  </a:lnTo>
                  <a:lnTo>
                    <a:pt x="102412" y="123190"/>
                  </a:lnTo>
                  <a:lnTo>
                    <a:pt x="108327" y="121920"/>
                  </a:lnTo>
                  <a:lnTo>
                    <a:pt x="113492" y="116840"/>
                  </a:lnTo>
                  <a:lnTo>
                    <a:pt x="75312" y="116840"/>
                  </a:lnTo>
                  <a:lnTo>
                    <a:pt x="69241" y="115570"/>
                  </a:lnTo>
                  <a:close/>
                </a:path>
                <a:path w="346709" h="302260">
                  <a:moveTo>
                    <a:pt x="153188" y="68580"/>
                  </a:moveTo>
                  <a:lnTo>
                    <a:pt x="123445" y="68580"/>
                  </a:lnTo>
                  <a:lnTo>
                    <a:pt x="123445" y="158750"/>
                  </a:lnTo>
                  <a:lnTo>
                    <a:pt x="121337" y="158750"/>
                  </a:lnTo>
                  <a:lnTo>
                    <a:pt x="119305" y="160020"/>
                  </a:lnTo>
                  <a:lnTo>
                    <a:pt x="115228" y="161290"/>
                  </a:lnTo>
                  <a:lnTo>
                    <a:pt x="111075" y="163830"/>
                  </a:lnTo>
                  <a:lnTo>
                    <a:pt x="110618" y="165100"/>
                  </a:lnTo>
                  <a:lnTo>
                    <a:pt x="138316" y="165100"/>
                  </a:lnTo>
                  <a:lnTo>
                    <a:pt x="138316" y="163830"/>
                  </a:lnTo>
                  <a:lnTo>
                    <a:pt x="149861" y="163830"/>
                  </a:lnTo>
                  <a:lnTo>
                    <a:pt x="153188" y="161290"/>
                  </a:lnTo>
                  <a:lnTo>
                    <a:pt x="153188" y="152400"/>
                  </a:lnTo>
                  <a:lnTo>
                    <a:pt x="149861" y="149860"/>
                  </a:lnTo>
                  <a:lnTo>
                    <a:pt x="138316" y="149860"/>
                  </a:lnTo>
                  <a:lnTo>
                    <a:pt x="138316" y="134620"/>
                  </a:lnTo>
                  <a:lnTo>
                    <a:pt x="149861" y="134620"/>
                  </a:lnTo>
                  <a:lnTo>
                    <a:pt x="153188" y="130810"/>
                  </a:lnTo>
                  <a:lnTo>
                    <a:pt x="153188" y="123190"/>
                  </a:lnTo>
                  <a:lnTo>
                    <a:pt x="149861" y="119380"/>
                  </a:lnTo>
                  <a:lnTo>
                    <a:pt x="138316" y="119380"/>
                  </a:lnTo>
                  <a:lnTo>
                    <a:pt x="138316" y="105410"/>
                  </a:lnTo>
                  <a:lnTo>
                    <a:pt x="147410" y="105410"/>
                  </a:lnTo>
                  <a:lnTo>
                    <a:pt x="151994" y="101600"/>
                  </a:lnTo>
                  <a:lnTo>
                    <a:pt x="153188" y="100330"/>
                  </a:lnTo>
                  <a:lnTo>
                    <a:pt x="153188" y="95250"/>
                  </a:lnTo>
                  <a:lnTo>
                    <a:pt x="151855" y="92710"/>
                  </a:lnTo>
                  <a:lnTo>
                    <a:pt x="148667" y="90170"/>
                  </a:lnTo>
                  <a:lnTo>
                    <a:pt x="138316" y="90170"/>
                  </a:lnTo>
                  <a:lnTo>
                    <a:pt x="138316" y="74930"/>
                  </a:lnTo>
                  <a:lnTo>
                    <a:pt x="148019" y="74930"/>
                  </a:lnTo>
                  <a:lnTo>
                    <a:pt x="150039" y="73660"/>
                  </a:lnTo>
                  <a:lnTo>
                    <a:pt x="152515" y="71120"/>
                  </a:lnTo>
                  <a:lnTo>
                    <a:pt x="153188" y="69850"/>
                  </a:lnTo>
                  <a:lnTo>
                    <a:pt x="153188" y="68580"/>
                  </a:lnTo>
                  <a:close/>
                </a:path>
                <a:path w="346709" h="302260">
                  <a:moveTo>
                    <a:pt x="80595" y="132080"/>
                  </a:moveTo>
                  <a:lnTo>
                    <a:pt x="68047" y="132080"/>
                  </a:lnTo>
                  <a:lnTo>
                    <a:pt x="76633" y="133350"/>
                  </a:lnTo>
                  <a:lnTo>
                    <a:pt x="80595" y="132080"/>
                  </a:lnTo>
                  <a:close/>
                </a:path>
                <a:path w="346709" h="302260">
                  <a:moveTo>
                    <a:pt x="107548" y="74930"/>
                  </a:moveTo>
                  <a:lnTo>
                    <a:pt x="90450" y="74930"/>
                  </a:lnTo>
                  <a:lnTo>
                    <a:pt x="92381" y="81280"/>
                  </a:lnTo>
                  <a:lnTo>
                    <a:pt x="94603" y="86360"/>
                  </a:lnTo>
                  <a:lnTo>
                    <a:pt x="100572" y="100330"/>
                  </a:lnTo>
                  <a:lnTo>
                    <a:pt x="100105" y="105410"/>
                  </a:lnTo>
                  <a:lnTo>
                    <a:pt x="99988" y="106680"/>
                  </a:lnTo>
                  <a:lnTo>
                    <a:pt x="99708" y="107950"/>
                  </a:lnTo>
                  <a:lnTo>
                    <a:pt x="98832" y="107950"/>
                  </a:lnTo>
                  <a:lnTo>
                    <a:pt x="87097" y="109220"/>
                  </a:lnTo>
                  <a:lnTo>
                    <a:pt x="81459" y="113030"/>
                  </a:lnTo>
                  <a:lnTo>
                    <a:pt x="77064" y="116840"/>
                  </a:lnTo>
                  <a:lnTo>
                    <a:pt x="113492" y="116840"/>
                  </a:lnTo>
                  <a:lnTo>
                    <a:pt x="116384" y="106680"/>
                  </a:lnTo>
                  <a:lnTo>
                    <a:pt x="117209" y="99060"/>
                  </a:lnTo>
                  <a:lnTo>
                    <a:pt x="109894" y="80010"/>
                  </a:lnTo>
                  <a:lnTo>
                    <a:pt x="107963" y="76200"/>
                  </a:lnTo>
                  <a:lnTo>
                    <a:pt x="107548" y="74930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8014214" y="4390076"/>
            <a:ext cx="1719580" cy="19877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200" b="1" dirty="0">
                <a:solidFill>
                  <a:srgbClr val="A4A4A4"/>
                </a:solidFill>
                <a:latin typeface="Grammarsaurus" pitchFamily="2" charset="0"/>
                <a:cs typeface="Arial"/>
              </a:rPr>
              <a:t>Environmental impact</a:t>
            </a:r>
            <a:endParaRPr sz="1200" dirty="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014214" y="2848123"/>
            <a:ext cx="425450" cy="19877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200" b="1" dirty="0">
                <a:solidFill>
                  <a:srgbClr val="A4A4A4"/>
                </a:solidFill>
                <a:latin typeface="Grammarsaurus" pitchFamily="2" charset="0"/>
                <a:cs typeface="Arial"/>
              </a:rPr>
              <a:t>Scale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8014214" y="1820211"/>
            <a:ext cx="474345" cy="73225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200" b="1" dirty="0">
                <a:solidFill>
                  <a:srgbClr val="A4A4A4"/>
                </a:solidFill>
                <a:latin typeface="Grammarsaurus" pitchFamily="2" charset="0"/>
                <a:cs typeface="Arial"/>
              </a:rPr>
              <a:t>Place</a:t>
            </a:r>
            <a:endParaRPr sz="12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755"/>
              </a:spcBef>
            </a:pPr>
            <a:endParaRPr sz="16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A4A4A4"/>
                </a:solidFill>
                <a:latin typeface="Grammarsaurus" pitchFamily="2" charset="0"/>
                <a:cs typeface="Arial"/>
              </a:rPr>
              <a:t>Space</a:t>
            </a:r>
            <a:endParaRPr sz="1200" dirty="0">
              <a:latin typeface="Grammarsaurus" pitchFamily="2" charset="0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3225573" y="2192299"/>
            <a:ext cx="7407275" cy="3601720"/>
            <a:chOff x="3225573" y="2192299"/>
            <a:chExt cx="7407275" cy="3601720"/>
          </a:xfrm>
        </p:grpSpPr>
        <p:sp>
          <p:nvSpPr>
            <p:cNvPr id="39" name="object 39"/>
            <p:cNvSpPr/>
            <p:nvPr/>
          </p:nvSpPr>
          <p:spPr>
            <a:xfrm>
              <a:off x="7486789" y="2194204"/>
              <a:ext cx="3143885" cy="0"/>
            </a:xfrm>
            <a:custGeom>
              <a:avLst/>
              <a:gdLst/>
              <a:ahLst/>
              <a:cxnLst/>
              <a:rect l="l" t="t" r="r" b="b"/>
              <a:pathLst>
                <a:path w="3143884">
                  <a:moveTo>
                    <a:pt x="0" y="0"/>
                  </a:moveTo>
                  <a:lnTo>
                    <a:pt x="3143783" y="0"/>
                  </a:lnTo>
                </a:path>
              </a:pathLst>
            </a:custGeom>
            <a:ln w="3314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7486789" y="2708189"/>
              <a:ext cx="3143885" cy="0"/>
            </a:xfrm>
            <a:custGeom>
              <a:avLst/>
              <a:gdLst/>
              <a:ahLst/>
              <a:cxnLst/>
              <a:rect l="l" t="t" r="r" b="b"/>
              <a:pathLst>
                <a:path w="3143884">
                  <a:moveTo>
                    <a:pt x="0" y="0"/>
                  </a:moveTo>
                  <a:lnTo>
                    <a:pt x="3143783" y="0"/>
                  </a:lnTo>
                </a:path>
              </a:pathLst>
            </a:custGeom>
            <a:ln w="3314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7486789" y="3222175"/>
              <a:ext cx="3143885" cy="0"/>
            </a:xfrm>
            <a:custGeom>
              <a:avLst/>
              <a:gdLst/>
              <a:ahLst/>
              <a:cxnLst/>
              <a:rect l="l" t="t" r="r" b="b"/>
              <a:pathLst>
                <a:path w="3143884">
                  <a:moveTo>
                    <a:pt x="0" y="0"/>
                  </a:moveTo>
                  <a:lnTo>
                    <a:pt x="3143783" y="0"/>
                  </a:lnTo>
                </a:path>
              </a:pathLst>
            </a:custGeom>
            <a:ln w="3314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7486789" y="3736159"/>
              <a:ext cx="3143885" cy="0"/>
            </a:xfrm>
            <a:custGeom>
              <a:avLst/>
              <a:gdLst/>
              <a:ahLst/>
              <a:cxnLst/>
              <a:rect l="l" t="t" r="r" b="b"/>
              <a:pathLst>
                <a:path w="3143884">
                  <a:moveTo>
                    <a:pt x="0" y="0"/>
                  </a:moveTo>
                  <a:lnTo>
                    <a:pt x="3143783" y="0"/>
                  </a:lnTo>
                </a:path>
              </a:pathLst>
            </a:custGeom>
            <a:ln w="3314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7486789" y="4250145"/>
              <a:ext cx="3143885" cy="0"/>
            </a:xfrm>
            <a:custGeom>
              <a:avLst/>
              <a:gdLst/>
              <a:ahLst/>
              <a:cxnLst/>
              <a:rect l="l" t="t" r="r" b="b"/>
              <a:pathLst>
                <a:path w="3143884">
                  <a:moveTo>
                    <a:pt x="0" y="0"/>
                  </a:moveTo>
                  <a:lnTo>
                    <a:pt x="3143783" y="0"/>
                  </a:lnTo>
                </a:path>
              </a:pathLst>
            </a:custGeom>
            <a:ln w="3314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7486789" y="4764131"/>
              <a:ext cx="3143885" cy="0"/>
            </a:xfrm>
            <a:custGeom>
              <a:avLst/>
              <a:gdLst/>
              <a:ahLst/>
              <a:cxnLst/>
              <a:rect l="l" t="t" r="r" b="b"/>
              <a:pathLst>
                <a:path w="3143884">
                  <a:moveTo>
                    <a:pt x="0" y="0"/>
                  </a:moveTo>
                  <a:lnTo>
                    <a:pt x="3143783" y="0"/>
                  </a:lnTo>
                </a:path>
              </a:pathLst>
            </a:custGeom>
            <a:ln w="3314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7486789" y="5278116"/>
              <a:ext cx="3143885" cy="0"/>
            </a:xfrm>
            <a:custGeom>
              <a:avLst/>
              <a:gdLst/>
              <a:ahLst/>
              <a:cxnLst/>
              <a:rect l="l" t="t" r="r" b="b"/>
              <a:pathLst>
                <a:path w="3143884">
                  <a:moveTo>
                    <a:pt x="0" y="0"/>
                  </a:moveTo>
                  <a:lnTo>
                    <a:pt x="3143783" y="0"/>
                  </a:lnTo>
                </a:path>
              </a:pathLst>
            </a:custGeom>
            <a:ln w="3314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7486789" y="5792100"/>
              <a:ext cx="3143885" cy="0"/>
            </a:xfrm>
            <a:custGeom>
              <a:avLst/>
              <a:gdLst/>
              <a:ahLst/>
              <a:cxnLst/>
              <a:rect l="l" t="t" r="r" b="b"/>
              <a:pathLst>
                <a:path w="3143884">
                  <a:moveTo>
                    <a:pt x="0" y="0"/>
                  </a:moveTo>
                  <a:lnTo>
                    <a:pt x="3143783" y="0"/>
                  </a:lnTo>
                </a:path>
              </a:pathLst>
            </a:custGeom>
            <a:ln w="3314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3225573" y="4365636"/>
              <a:ext cx="278130" cy="278765"/>
            </a:xfrm>
            <a:custGeom>
              <a:avLst/>
              <a:gdLst/>
              <a:ahLst/>
              <a:cxnLst/>
              <a:rect l="l" t="t" r="r" b="b"/>
              <a:pathLst>
                <a:path w="278129" h="278764">
                  <a:moveTo>
                    <a:pt x="142421" y="243979"/>
                  </a:moveTo>
                  <a:lnTo>
                    <a:pt x="95592" y="243979"/>
                  </a:lnTo>
                  <a:lnTo>
                    <a:pt x="181343" y="278282"/>
                  </a:lnTo>
                  <a:lnTo>
                    <a:pt x="183654" y="278282"/>
                  </a:lnTo>
                  <a:lnTo>
                    <a:pt x="237986" y="256552"/>
                  </a:lnTo>
                  <a:lnTo>
                    <a:pt x="173863" y="256552"/>
                  </a:lnTo>
                  <a:lnTo>
                    <a:pt x="142421" y="243979"/>
                  </a:lnTo>
                  <a:close/>
                </a:path>
                <a:path w="278129" h="278764">
                  <a:moveTo>
                    <a:pt x="139039" y="0"/>
                  </a:moveTo>
                  <a:lnTo>
                    <a:pt x="108630" y="6156"/>
                  </a:lnTo>
                  <a:lnTo>
                    <a:pt x="83767" y="22934"/>
                  </a:lnTo>
                  <a:lnTo>
                    <a:pt x="66989" y="47797"/>
                  </a:lnTo>
                  <a:lnTo>
                    <a:pt x="60832" y="78206"/>
                  </a:lnTo>
                  <a:lnTo>
                    <a:pt x="60832" y="79692"/>
                  </a:lnTo>
                  <a:lnTo>
                    <a:pt x="61201" y="81089"/>
                  </a:lnTo>
                  <a:lnTo>
                    <a:pt x="61264" y="82562"/>
                  </a:lnTo>
                  <a:lnTo>
                    <a:pt x="2184" y="106222"/>
                  </a:lnTo>
                  <a:lnTo>
                    <a:pt x="0" y="109397"/>
                  </a:lnTo>
                  <a:lnTo>
                    <a:pt x="0" y="272262"/>
                  </a:lnTo>
                  <a:lnTo>
                    <a:pt x="1447" y="274954"/>
                  </a:lnTo>
                  <a:lnTo>
                    <a:pt x="5295" y="277558"/>
                  </a:lnTo>
                  <a:lnTo>
                    <a:pt x="6972" y="278066"/>
                  </a:lnTo>
                  <a:lnTo>
                    <a:pt x="9791" y="278066"/>
                  </a:lnTo>
                  <a:lnTo>
                    <a:pt x="10883" y="277850"/>
                  </a:lnTo>
                  <a:lnTo>
                    <a:pt x="64148" y="256552"/>
                  </a:lnTo>
                  <a:lnTo>
                    <a:pt x="17386" y="256552"/>
                  </a:lnTo>
                  <a:lnTo>
                    <a:pt x="17386" y="118833"/>
                  </a:lnTo>
                  <a:lnTo>
                    <a:pt x="64325" y="100063"/>
                  </a:lnTo>
                  <a:lnTo>
                    <a:pt x="82631" y="100063"/>
                  </a:lnTo>
                  <a:lnTo>
                    <a:pt x="78206" y="78206"/>
                  </a:lnTo>
                  <a:lnTo>
                    <a:pt x="82995" y="54551"/>
                  </a:lnTo>
                  <a:lnTo>
                    <a:pt x="96045" y="35212"/>
                  </a:lnTo>
                  <a:lnTo>
                    <a:pt x="115384" y="22162"/>
                  </a:lnTo>
                  <a:lnTo>
                    <a:pt x="139039" y="17373"/>
                  </a:lnTo>
                  <a:lnTo>
                    <a:pt x="186071" y="17373"/>
                  </a:lnTo>
                  <a:lnTo>
                    <a:pt x="169449" y="6156"/>
                  </a:lnTo>
                  <a:lnTo>
                    <a:pt x="139039" y="0"/>
                  </a:lnTo>
                  <a:close/>
                </a:path>
                <a:path w="278129" h="278764">
                  <a:moveTo>
                    <a:pt x="82631" y="100063"/>
                  </a:moveTo>
                  <a:lnTo>
                    <a:pt x="64325" y="100063"/>
                  </a:lnTo>
                  <a:lnTo>
                    <a:pt x="68107" y="110275"/>
                  </a:lnTo>
                  <a:lnTo>
                    <a:pt x="73186" y="119753"/>
                  </a:lnTo>
                  <a:lnTo>
                    <a:pt x="79480" y="128390"/>
                  </a:lnTo>
                  <a:lnTo>
                    <a:pt x="86906" y="136080"/>
                  </a:lnTo>
                  <a:lnTo>
                    <a:pt x="86906" y="228739"/>
                  </a:lnTo>
                  <a:lnTo>
                    <a:pt x="17386" y="256552"/>
                  </a:lnTo>
                  <a:lnTo>
                    <a:pt x="64148" y="256552"/>
                  </a:lnTo>
                  <a:lnTo>
                    <a:pt x="95592" y="243979"/>
                  </a:lnTo>
                  <a:lnTo>
                    <a:pt x="142421" y="243979"/>
                  </a:lnTo>
                  <a:lnTo>
                    <a:pt x="104311" y="228739"/>
                  </a:lnTo>
                  <a:lnTo>
                    <a:pt x="104279" y="147891"/>
                  </a:lnTo>
                  <a:lnTo>
                    <a:pt x="191173" y="147891"/>
                  </a:lnTo>
                  <a:lnTo>
                    <a:pt x="191173" y="139026"/>
                  </a:lnTo>
                  <a:lnTo>
                    <a:pt x="139039" y="139026"/>
                  </a:lnTo>
                  <a:lnTo>
                    <a:pt x="115384" y="134240"/>
                  </a:lnTo>
                  <a:lnTo>
                    <a:pt x="96045" y="121194"/>
                  </a:lnTo>
                  <a:lnTo>
                    <a:pt x="83076" y="101980"/>
                  </a:lnTo>
                  <a:lnTo>
                    <a:pt x="82945" y="101612"/>
                  </a:lnTo>
                  <a:lnTo>
                    <a:pt x="82631" y="100063"/>
                  </a:lnTo>
                  <a:close/>
                </a:path>
                <a:path w="278129" h="278764">
                  <a:moveTo>
                    <a:pt x="191173" y="147891"/>
                  </a:moveTo>
                  <a:lnTo>
                    <a:pt x="173799" y="147891"/>
                  </a:lnTo>
                  <a:lnTo>
                    <a:pt x="173799" y="256552"/>
                  </a:lnTo>
                  <a:lnTo>
                    <a:pt x="191173" y="256552"/>
                  </a:lnTo>
                  <a:lnTo>
                    <a:pt x="191173" y="147891"/>
                  </a:lnTo>
                  <a:close/>
                </a:path>
                <a:path w="278129" h="278764">
                  <a:moveTo>
                    <a:pt x="278079" y="91033"/>
                  </a:moveTo>
                  <a:lnTo>
                    <a:pt x="260692" y="91033"/>
                  </a:lnTo>
                  <a:lnTo>
                    <a:pt x="260692" y="228739"/>
                  </a:lnTo>
                  <a:lnTo>
                    <a:pt x="191173" y="256552"/>
                  </a:lnTo>
                  <a:lnTo>
                    <a:pt x="237986" y="256552"/>
                  </a:lnTo>
                  <a:lnTo>
                    <a:pt x="275894" y="241363"/>
                  </a:lnTo>
                  <a:lnTo>
                    <a:pt x="278079" y="238175"/>
                  </a:lnTo>
                  <a:lnTo>
                    <a:pt x="278079" y="91033"/>
                  </a:lnTo>
                  <a:close/>
                </a:path>
                <a:path w="278129" h="278764">
                  <a:moveTo>
                    <a:pt x="173799" y="147891"/>
                  </a:moveTo>
                  <a:lnTo>
                    <a:pt x="104279" y="147891"/>
                  </a:lnTo>
                  <a:lnTo>
                    <a:pt x="112382" y="151446"/>
                  </a:lnTo>
                  <a:lnTo>
                    <a:pt x="120897" y="154128"/>
                  </a:lnTo>
                  <a:lnTo>
                    <a:pt x="129793" y="155822"/>
                  </a:lnTo>
                  <a:lnTo>
                    <a:pt x="139039" y="156413"/>
                  </a:lnTo>
                  <a:lnTo>
                    <a:pt x="148285" y="155822"/>
                  </a:lnTo>
                  <a:lnTo>
                    <a:pt x="157181" y="154128"/>
                  </a:lnTo>
                  <a:lnTo>
                    <a:pt x="165696" y="151446"/>
                  </a:lnTo>
                  <a:lnTo>
                    <a:pt x="173799" y="147891"/>
                  </a:lnTo>
                  <a:close/>
                </a:path>
                <a:path w="278129" h="278764">
                  <a:moveTo>
                    <a:pt x="186071" y="17373"/>
                  </a:moveTo>
                  <a:lnTo>
                    <a:pt x="139039" y="17373"/>
                  </a:lnTo>
                  <a:lnTo>
                    <a:pt x="162694" y="22162"/>
                  </a:lnTo>
                  <a:lnTo>
                    <a:pt x="182033" y="35212"/>
                  </a:lnTo>
                  <a:lnTo>
                    <a:pt x="195084" y="54551"/>
                  </a:lnTo>
                  <a:lnTo>
                    <a:pt x="199872" y="78206"/>
                  </a:lnTo>
                  <a:lnTo>
                    <a:pt x="199872" y="86232"/>
                  </a:lnTo>
                  <a:lnTo>
                    <a:pt x="198221" y="93878"/>
                  </a:lnTo>
                  <a:lnTo>
                    <a:pt x="195211" y="101244"/>
                  </a:lnTo>
                  <a:lnTo>
                    <a:pt x="195122" y="101612"/>
                  </a:lnTo>
                  <a:lnTo>
                    <a:pt x="157067" y="136297"/>
                  </a:lnTo>
                  <a:lnTo>
                    <a:pt x="139039" y="139026"/>
                  </a:lnTo>
                  <a:lnTo>
                    <a:pt x="191173" y="139026"/>
                  </a:lnTo>
                  <a:lnTo>
                    <a:pt x="191173" y="136080"/>
                  </a:lnTo>
                  <a:lnTo>
                    <a:pt x="196653" y="130633"/>
                  </a:lnTo>
                  <a:lnTo>
                    <a:pt x="201568" y="124693"/>
                  </a:lnTo>
                  <a:lnTo>
                    <a:pt x="205882" y="118283"/>
                  </a:lnTo>
                  <a:lnTo>
                    <a:pt x="209562" y="111429"/>
                  </a:lnTo>
                  <a:lnTo>
                    <a:pt x="260692" y="91033"/>
                  </a:lnTo>
                  <a:lnTo>
                    <a:pt x="278079" y="91033"/>
                  </a:lnTo>
                  <a:lnTo>
                    <a:pt x="278079" y="90144"/>
                  </a:lnTo>
                  <a:lnTo>
                    <a:pt x="216052" y="90144"/>
                  </a:lnTo>
                  <a:lnTo>
                    <a:pt x="217203" y="82562"/>
                  </a:lnTo>
                  <a:lnTo>
                    <a:pt x="217246" y="78206"/>
                  </a:lnTo>
                  <a:lnTo>
                    <a:pt x="211089" y="47797"/>
                  </a:lnTo>
                  <a:lnTo>
                    <a:pt x="194311" y="22934"/>
                  </a:lnTo>
                  <a:lnTo>
                    <a:pt x="186071" y="17373"/>
                  </a:lnTo>
                  <a:close/>
                </a:path>
                <a:path w="278129" h="278764">
                  <a:moveTo>
                    <a:pt x="268820" y="69037"/>
                  </a:moveTo>
                  <a:lnTo>
                    <a:pt x="266166" y="70142"/>
                  </a:lnTo>
                  <a:lnTo>
                    <a:pt x="216052" y="90144"/>
                  </a:lnTo>
                  <a:lnTo>
                    <a:pt x="278079" y="90144"/>
                  </a:lnTo>
                  <a:lnTo>
                    <a:pt x="278079" y="75310"/>
                  </a:lnTo>
                  <a:lnTo>
                    <a:pt x="276644" y="72618"/>
                  </a:lnTo>
                  <a:lnTo>
                    <a:pt x="271868" y="69392"/>
                  </a:lnTo>
                  <a:lnTo>
                    <a:pt x="268820" y="6903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8" name="object 4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324506" y="4403694"/>
              <a:ext cx="80238" cy="79552"/>
            </a:xfrm>
            <a:prstGeom prst="rect">
              <a:avLst/>
            </a:prstGeom>
          </p:spPr>
        </p:pic>
      </p:grpSp>
      <p:sp>
        <p:nvSpPr>
          <p:cNvPr id="49" name="object 49"/>
          <p:cNvSpPr txBox="1"/>
          <p:nvPr/>
        </p:nvSpPr>
        <p:spPr>
          <a:xfrm>
            <a:off x="3675111" y="4385428"/>
            <a:ext cx="3083810" cy="19877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200" b="1" dirty="0">
                <a:solidFill>
                  <a:srgbClr val="A5A5A5"/>
                </a:solidFill>
                <a:latin typeface="Grammarsaurus" pitchFamily="2" charset="0"/>
                <a:cs typeface="Arial"/>
              </a:rPr>
              <a:t>Geographical skills and fieldwork</a:t>
            </a:r>
            <a:endParaRPr sz="1200">
              <a:latin typeface="Grammarsaurus" pitchFamily="2" charset="0"/>
              <a:cs typeface="Arial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3111664" y="3771997"/>
            <a:ext cx="491490" cy="442595"/>
            <a:chOff x="3111664" y="3771997"/>
            <a:chExt cx="491490" cy="442595"/>
          </a:xfrm>
        </p:grpSpPr>
        <p:sp>
          <p:nvSpPr>
            <p:cNvPr id="51" name="object 51"/>
            <p:cNvSpPr/>
            <p:nvPr/>
          </p:nvSpPr>
          <p:spPr>
            <a:xfrm>
              <a:off x="3111664" y="3771997"/>
              <a:ext cx="491490" cy="442595"/>
            </a:xfrm>
            <a:custGeom>
              <a:avLst/>
              <a:gdLst/>
              <a:ahLst/>
              <a:cxnLst/>
              <a:rect l="l" t="t" r="r" b="b"/>
              <a:pathLst>
                <a:path w="491489" h="442595">
                  <a:moveTo>
                    <a:pt x="336153" y="0"/>
                  </a:moveTo>
                  <a:lnTo>
                    <a:pt x="154759" y="0"/>
                  </a:lnTo>
                  <a:lnTo>
                    <a:pt x="138043" y="2216"/>
                  </a:lnTo>
                  <a:lnTo>
                    <a:pt x="99272" y="32029"/>
                  </a:lnTo>
                  <a:lnTo>
                    <a:pt x="8582" y="189128"/>
                  </a:lnTo>
                  <a:lnTo>
                    <a:pt x="0" y="221153"/>
                  </a:lnTo>
                  <a:lnTo>
                    <a:pt x="2145" y="237600"/>
                  </a:lnTo>
                  <a:lnTo>
                    <a:pt x="99272" y="410286"/>
                  </a:lnTo>
                  <a:lnTo>
                    <a:pt x="138043" y="440086"/>
                  </a:lnTo>
                  <a:lnTo>
                    <a:pt x="154759" y="442302"/>
                  </a:lnTo>
                  <a:lnTo>
                    <a:pt x="336153" y="442302"/>
                  </a:lnTo>
                  <a:lnTo>
                    <a:pt x="381349" y="423646"/>
                  </a:lnTo>
                  <a:lnTo>
                    <a:pt x="482330" y="253187"/>
                  </a:lnTo>
                  <a:lnTo>
                    <a:pt x="490912" y="221153"/>
                  </a:lnTo>
                  <a:lnTo>
                    <a:pt x="488766" y="204707"/>
                  </a:lnTo>
                  <a:lnTo>
                    <a:pt x="391626" y="32029"/>
                  </a:lnTo>
                  <a:lnTo>
                    <a:pt x="352866" y="2216"/>
                  </a:lnTo>
                  <a:lnTo>
                    <a:pt x="336153" y="0"/>
                  </a:lnTo>
                  <a:close/>
                </a:path>
              </a:pathLst>
            </a:custGeom>
            <a:solidFill>
              <a:srgbClr val="CC427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3212630" y="3853167"/>
              <a:ext cx="278130" cy="278130"/>
            </a:xfrm>
            <a:custGeom>
              <a:avLst/>
              <a:gdLst/>
              <a:ahLst/>
              <a:cxnLst/>
              <a:rect l="l" t="t" r="r" b="b"/>
              <a:pathLst>
                <a:path w="278129" h="278129">
                  <a:moveTo>
                    <a:pt x="278066" y="139738"/>
                  </a:moveTo>
                  <a:lnTo>
                    <a:pt x="261772" y="139738"/>
                  </a:lnTo>
                  <a:lnTo>
                    <a:pt x="261772" y="156032"/>
                  </a:lnTo>
                  <a:lnTo>
                    <a:pt x="261772" y="181178"/>
                  </a:lnTo>
                  <a:lnTo>
                    <a:pt x="261772" y="197650"/>
                  </a:lnTo>
                  <a:lnTo>
                    <a:pt x="261772" y="224243"/>
                  </a:lnTo>
                  <a:lnTo>
                    <a:pt x="261772" y="240538"/>
                  </a:lnTo>
                  <a:lnTo>
                    <a:pt x="261772" y="261772"/>
                  </a:lnTo>
                  <a:lnTo>
                    <a:pt x="103505" y="261772"/>
                  </a:lnTo>
                  <a:lnTo>
                    <a:pt x="105676" y="253466"/>
                  </a:lnTo>
                  <a:lnTo>
                    <a:pt x="110617" y="246722"/>
                  </a:lnTo>
                  <a:lnTo>
                    <a:pt x="117665" y="242189"/>
                  </a:lnTo>
                  <a:lnTo>
                    <a:pt x="126161" y="240538"/>
                  </a:lnTo>
                  <a:lnTo>
                    <a:pt x="261772" y="240538"/>
                  </a:lnTo>
                  <a:lnTo>
                    <a:pt x="261772" y="224243"/>
                  </a:lnTo>
                  <a:lnTo>
                    <a:pt x="182257" y="224243"/>
                  </a:lnTo>
                  <a:lnTo>
                    <a:pt x="178638" y="217944"/>
                  </a:lnTo>
                  <a:lnTo>
                    <a:pt x="174485" y="212039"/>
                  </a:lnTo>
                  <a:lnTo>
                    <a:pt x="169862" y="206578"/>
                  </a:lnTo>
                  <a:lnTo>
                    <a:pt x="164795" y="201561"/>
                  </a:lnTo>
                  <a:lnTo>
                    <a:pt x="173875" y="197040"/>
                  </a:lnTo>
                  <a:lnTo>
                    <a:pt x="174155" y="196900"/>
                  </a:lnTo>
                  <a:lnTo>
                    <a:pt x="192189" y="196900"/>
                  </a:lnTo>
                  <a:lnTo>
                    <a:pt x="201561" y="201561"/>
                  </a:lnTo>
                  <a:lnTo>
                    <a:pt x="206082" y="203720"/>
                  </a:lnTo>
                  <a:lnTo>
                    <a:pt x="211556" y="205740"/>
                  </a:lnTo>
                  <a:lnTo>
                    <a:pt x="218325" y="207213"/>
                  </a:lnTo>
                  <a:lnTo>
                    <a:pt x="226885" y="207772"/>
                  </a:lnTo>
                  <a:lnTo>
                    <a:pt x="235394" y="207213"/>
                  </a:lnTo>
                  <a:lnTo>
                    <a:pt x="242100" y="205740"/>
                  </a:lnTo>
                  <a:lnTo>
                    <a:pt x="247472" y="203720"/>
                  </a:lnTo>
                  <a:lnTo>
                    <a:pt x="251866" y="201561"/>
                  </a:lnTo>
                  <a:lnTo>
                    <a:pt x="257949" y="198450"/>
                  </a:lnTo>
                  <a:lnTo>
                    <a:pt x="261772" y="197650"/>
                  </a:lnTo>
                  <a:lnTo>
                    <a:pt x="261772" y="181178"/>
                  </a:lnTo>
                  <a:lnTo>
                    <a:pt x="261429" y="181178"/>
                  </a:lnTo>
                  <a:lnTo>
                    <a:pt x="253974" y="182181"/>
                  </a:lnTo>
                  <a:lnTo>
                    <a:pt x="235839" y="191477"/>
                  </a:lnTo>
                  <a:lnTo>
                    <a:pt x="217868" y="191477"/>
                  </a:lnTo>
                  <a:lnTo>
                    <a:pt x="215722" y="190411"/>
                  </a:lnTo>
                  <a:lnTo>
                    <a:pt x="208648" y="186893"/>
                  </a:lnTo>
                  <a:lnTo>
                    <a:pt x="203987" y="184670"/>
                  </a:lnTo>
                  <a:lnTo>
                    <a:pt x="198513" y="182651"/>
                  </a:lnTo>
                  <a:lnTo>
                    <a:pt x="191744" y="181178"/>
                  </a:lnTo>
                  <a:lnTo>
                    <a:pt x="183172" y="180606"/>
                  </a:lnTo>
                  <a:lnTo>
                    <a:pt x="174612" y="181178"/>
                  </a:lnTo>
                  <a:lnTo>
                    <a:pt x="167843" y="182651"/>
                  </a:lnTo>
                  <a:lnTo>
                    <a:pt x="163245" y="184353"/>
                  </a:lnTo>
                  <a:lnTo>
                    <a:pt x="163245" y="224243"/>
                  </a:lnTo>
                  <a:lnTo>
                    <a:pt x="126161" y="224243"/>
                  </a:lnTo>
                  <a:lnTo>
                    <a:pt x="111328" y="227190"/>
                  </a:lnTo>
                  <a:lnTo>
                    <a:pt x="99098" y="235204"/>
                  </a:lnTo>
                  <a:lnTo>
                    <a:pt x="90665" y="247129"/>
                  </a:lnTo>
                  <a:lnTo>
                    <a:pt x="87198" y="261772"/>
                  </a:lnTo>
                  <a:lnTo>
                    <a:pt x="16294" y="261772"/>
                  </a:lnTo>
                  <a:lnTo>
                    <a:pt x="16294" y="197040"/>
                  </a:lnTo>
                  <a:lnTo>
                    <a:pt x="49225" y="197040"/>
                  </a:lnTo>
                  <a:lnTo>
                    <a:pt x="49225" y="214096"/>
                  </a:lnTo>
                  <a:lnTo>
                    <a:pt x="65519" y="214096"/>
                  </a:lnTo>
                  <a:lnTo>
                    <a:pt x="65519" y="197040"/>
                  </a:lnTo>
                  <a:lnTo>
                    <a:pt x="110858" y="197040"/>
                  </a:lnTo>
                  <a:lnTo>
                    <a:pt x="126276" y="198932"/>
                  </a:lnTo>
                  <a:lnTo>
                    <a:pt x="140525" y="204330"/>
                  </a:lnTo>
                  <a:lnTo>
                    <a:pt x="153035" y="212902"/>
                  </a:lnTo>
                  <a:lnTo>
                    <a:pt x="163245" y="224243"/>
                  </a:lnTo>
                  <a:lnTo>
                    <a:pt x="163245" y="184353"/>
                  </a:lnTo>
                  <a:lnTo>
                    <a:pt x="162369" y="184670"/>
                  </a:lnTo>
                  <a:lnTo>
                    <a:pt x="157695" y="186893"/>
                  </a:lnTo>
                  <a:lnTo>
                    <a:pt x="152298" y="189572"/>
                  </a:lnTo>
                  <a:lnTo>
                    <a:pt x="149034" y="190411"/>
                  </a:lnTo>
                  <a:lnTo>
                    <a:pt x="140131" y="186283"/>
                  </a:lnTo>
                  <a:lnTo>
                    <a:pt x="130733" y="183248"/>
                  </a:lnTo>
                  <a:lnTo>
                    <a:pt x="120954" y="181381"/>
                  </a:lnTo>
                  <a:lnTo>
                    <a:pt x="110858" y="180746"/>
                  </a:lnTo>
                  <a:lnTo>
                    <a:pt x="65519" y="180746"/>
                  </a:lnTo>
                  <a:lnTo>
                    <a:pt x="65519" y="162534"/>
                  </a:lnTo>
                  <a:lnTo>
                    <a:pt x="73088" y="161709"/>
                  </a:lnTo>
                  <a:lnTo>
                    <a:pt x="80225" y="159448"/>
                  </a:lnTo>
                  <a:lnTo>
                    <a:pt x="86664" y="156032"/>
                  </a:lnTo>
                  <a:lnTo>
                    <a:pt x="261772" y="156032"/>
                  </a:lnTo>
                  <a:lnTo>
                    <a:pt x="261772" y="139738"/>
                  </a:lnTo>
                  <a:lnTo>
                    <a:pt x="253847" y="139738"/>
                  </a:lnTo>
                  <a:lnTo>
                    <a:pt x="253847" y="122529"/>
                  </a:lnTo>
                  <a:lnTo>
                    <a:pt x="245884" y="113741"/>
                  </a:lnTo>
                  <a:lnTo>
                    <a:pt x="237553" y="104571"/>
                  </a:lnTo>
                  <a:lnTo>
                    <a:pt x="237553" y="128816"/>
                  </a:lnTo>
                  <a:lnTo>
                    <a:pt x="237553" y="139738"/>
                  </a:lnTo>
                  <a:lnTo>
                    <a:pt x="189953" y="139738"/>
                  </a:lnTo>
                  <a:lnTo>
                    <a:pt x="189953" y="138480"/>
                  </a:lnTo>
                  <a:lnTo>
                    <a:pt x="189953" y="113741"/>
                  </a:lnTo>
                  <a:lnTo>
                    <a:pt x="223888" y="113741"/>
                  </a:lnTo>
                  <a:lnTo>
                    <a:pt x="237553" y="128816"/>
                  </a:lnTo>
                  <a:lnTo>
                    <a:pt x="237553" y="104571"/>
                  </a:lnTo>
                  <a:lnTo>
                    <a:pt x="231076" y="97421"/>
                  </a:lnTo>
                  <a:lnTo>
                    <a:pt x="189953" y="97421"/>
                  </a:lnTo>
                  <a:lnTo>
                    <a:pt x="189953" y="77685"/>
                  </a:lnTo>
                  <a:lnTo>
                    <a:pt x="187452" y="75107"/>
                  </a:lnTo>
                  <a:lnTo>
                    <a:pt x="173659" y="60947"/>
                  </a:lnTo>
                  <a:lnTo>
                    <a:pt x="173659" y="84302"/>
                  </a:lnTo>
                  <a:lnTo>
                    <a:pt x="173659" y="138480"/>
                  </a:lnTo>
                  <a:lnTo>
                    <a:pt x="155740" y="138480"/>
                  </a:lnTo>
                  <a:lnTo>
                    <a:pt x="155740" y="84302"/>
                  </a:lnTo>
                  <a:lnTo>
                    <a:pt x="164693" y="75107"/>
                  </a:lnTo>
                  <a:lnTo>
                    <a:pt x="173659" y="84302"/>
                  </a:lnTo>
                  <a:lnTo>
                    <a:pt x="173659" y="60947"/>
                  </a:lnTo>
                  <a:lnTo>
                    <a:pt x="164693" y="51739"/>
                  </a:lnTo>
                  <a:lnTo>
                    <a:pt x="139446" y="77685"/>
                  </a:lnTo>
                  <a:lnTo>
                    <a:pt x="139446" y="139738"/>
                  </a:lnTo>
                  <a:lnTo>
                    <a:pt x="105918" y="139738"/>
                  </a:lnTo>
                  <a:lnTo>
                    <a:pt x="111061" y="131826"/>
                  </a:lnTo>
                  <a:lnTo>
                    <a:pt x="114896" y="123113"/>
                  </a:lnTo>
                  <a:lnTo>
                    <a:pt x="117297" y="113741"/>
                  </a:lnTo>
                  <a:lnTo>
                    <a:pt x="118122" y="103835"/>
                  </a:lnTo>
                  <a:lnTo>
                    <a:pt x="118122" y="59067"/>
                  </a:lnTo>
                  <a:lnTo>
                    <a:pt x="113474" y="36093"/>
                  </a:lnTo>
                  <a:lnTo>
                    <a:pt x="101828" y="18846"/>
                  </a:lnTo>
                  <a:lnTo>
                    <a:pt x="101828" y="59067"/>
                  </a:lnTo>
                  <a:lnTo>
                    <a:pt x="101828" y="103835"/>
                  </a:lnTo>
                  <a:lnTo>
                    <a:pt x="99047" y="119024"/>
                  </a:lnTo>
                  <a:lnTo>
                    <a:pt x="91376" y="131826"/>
                  </a:lnTo>
                  <a:lnTo>
                    <a:pt x="79857" y="141198"/>
                  </a:lnTo>
                  <a:lnTo>
                    <a:pt x="65519" y="146113"/>
                  </a:lnTo>
                  <a:lnTo>
                    <a:pt x="65519" y="145440"/>
                  </a:lnTo>
                  <a:lnTo>
                    <a:pt x="65519" y="134442"/>
                  </a:lnTo>
                  <a:lnTo>
                    <a:pt x="86525" y="113741"/>
                  </a:lnTo>
                  <a:lnTo>
                    <a:pt x="86804" y="113741"/>
                  </a:lnTo>
                  <a:lnTo>
                    <a:pt x="84670" y="111569"/>
                  </a:lnTo>
                  <a:lnTo>
                    <a:pt x="75222" y="101993"/>
                  </a:lnTo>
                  <a:lnTo>
                    <a:pt x="65519" y="111569"/>
                  </a:lnTo>
                  <a:lnTo>
                    <a:pt x="65519" y="90576"/>
                  </a:lnTo>
                  <a:lnTo>
                    <a:pt x="81572" y="74523"/>
                  </a:lnTo>
                  <a:lnTo>
                    <a:pt x="70053" y="63004"/>
                  </a:lnTo>
                  <a:lnTo>
                    <a:pt x="49225" y="83832"/>
                  </a:lnTo>
                  <a:lnTo>
                    <a:pt x="49225" y="145440"/>
                  </a:lnTo>
                  <a:lnTo>
                    <a:pt x="36131" y="139903"/>
                  </a:lnTo>
                  <a:lnTo>
                    <a:pt x="25692" y="130543"/>
                  </a:lnTo>
                  <a:lnTo>
                    <a:pt x="18796" y="118237"/>
                  </a:lnTo>
                  <a:lnTo>
                    <a:pt x="16294" y="103835"/>
                  </a:lnTo>
                  <a:lnTo>
                    <a:pt x="16294" y="59067"/>
                  </a:lnTo>
                  <a:lnTo>
                    <a:pt x="19659" y="42443"/>
                  </a:lnTo>
                  <a:lnTo>
                    <a:pt x="28841" y="28841"/>
                  </a:lnTo>
                  <a:lnTo>
                    <a:pt x="42430" y="19659"/>
                  </a:lnTo>
                  <a:lnTo>
                    <a:pt x="59055" y="16294"/>
                  </a:lnTo>
                  <a:lnTo>
                    <a:pt x="75692" y="19659"/>
                  </a:lnTo>
                  <a:lnTo>
                    <a:pt x="89293" y="28841"/>
                  </a:lnTo>
                  <a:lnTo>
                    <a:pt x="98463" y="42443"/>
                  </a:lnTo>
                  <a:lnTo>
                    <a:pt x="101828" y="59067"/>
                  </a:lnTo>
                  <a:lnTo>
                    <a:pt x="101828" y="18846"/>
                  </a:lnTo>
                  <a:lnTo>
                    <a:pt x="100799" y="17322"/>
                  </a:lnTo>
                  <a:lnTo>
                    <a:pt x="99288" y="16294"/>
                  </a:lnTo>
                  <a:lnTo>
                    <a:pt x="82029" y="4648"/>
                  </a:lnTo>
                  <a:lnTo>
                    <a:pt x="59055" y="0"/>
                  </a:lnTo>
                  <a:lnTo>
                    <a:pt x="36093" y="4648"/>
                  </a:lnTo>
                  <a:lnTo>
                    <a:pt x="17322" y="17322"/>
                  </a:lnTo>
                  <a:lnTo>
                    <a:pt x="4648" y="36093"/>
                  </a:lnTo>
                  <a:lnTo>
                    <a:pt x="0" y="59067"/>
                  </a:lnTo>
                  <a:lnTo>
                    <a:pt x="0" y="103835"/>
                  </a:lnTo>
                  <a:lnTo>
                    <a:pt x="3771" y="124599"/>
                  </a:lnTo>
                  <a:lnTo>
                    <a:pt x="14160" y="142151"/>
                  </a:lnTo>
                  <a:lnTo>
                    <a:pt x="29768" y="155105"/>
                  </a:lnTo>
                  <a:lnTo>
                    <a:pt x="49225" y="162064"/>
                  </a:lnTo>
                  <a:lnTo>
                    <a:pt x="49225" y="180746"/>
                  </a:lnTo>
                  <a:lnTo>
                    <a:pt x="0" y="180746"/>
                  </a:lnTo>
                  <a:lnTo>
                    <a:pt x="0" y="278066"/>
                  </a:lnTo>
                  <a:lnTo>
                    <a:pt x="278066" y="278066"/>
                  </a:lnTo>
                  <a:lnTo>
                    <a:pt x="278066" y="261772"/>
                  </a:lnTo>
                  <a:lnTo>
                    <a:pt x="278066" y="240538"/>
                  </a:lnTo>
                  <a:lnTo>
                    <a:pt x="278066" y="146113"/>
                  </a:lnTo>
                  <a:lnTo>
                    <a:pt x="278066" y="139738"/>
                  </a:lnTo>
                  <a:close/>
                </a:path>
                <a:path w="278129" h="278129">
                  <a:moveTo>
                    <a:pt x="278066" y="26581"/>
                  </a:moveTo>
                  <a:lnTo>
                    <a:pt x="275983" y="16294"/>
                  </a:lnTo>
                  <a:lnTo>
                    <a:pt x="270281" y="7797"/>
                  </a:lnTo>
                  <a:lnTo>
                    <a:pt x="261823" y="2095"/>
                  </a:lnTo>
                  <a:lnTo>
                    <a:pt x="261772" y="20904"/>
                  </a:lnTo>
                  <a:lnTo>
                    <a:pt x="261772" y="32258"/>
                  </a:lnTo>
                  <a:lnTo>
                    <a:pt x="257124" y="36918"/>
                  </a:lnTo>
                  <a:lnTo>
                    <a:pt x="245859" y="36918"/>
                  </a:lnTo>
                  <a:lnTo>
                    <a:pt x="241198" y="32258"/>
                  </a:lnTo>
                  <a:lnTo>
                    <a:pt x="241198" y="20904"/>
                  </a:lnTo>
                  <a:lnTo>
                    <a:pt x="245808" y="16294"/>
                  </a:lnTo>
                  <a:lnTo>
                    <a:pt x="257162" y="16294"/>
                  </a:lnTo>
                  <a:lnTo>
                    <a:pt x="261772" y="20904"/>
                  </a:lnTo>
                  <a:lnTo>
                    <a:pt x="261772" y="2095"/>
                  </a:lnTo>
                  <a:lnTo>
                    <a:pt x="251485" y="0"/>
                  </a:lnTo>
                  <a:lnTo>
                    <a:pt x="241160" y="2095"/>
                  </a:lnTo>
                  <a:lnTo>
                    <a:pt x="232702" y="7797"/>
                  </a:lnTo>
                  <a:lnTo>
                    <a:pt x="226987" y="16294"/>
                  </a:lnTo>
                  <a:lnTo>
                    <a:pt x="224904" y="26581"/>
                  </a:lnTo>
                  <a:lnTo>
                    <a:pt x="226999" y="36918"/>
                  </a:lnTo>
                  <a:lnTo>
                    <a:pt x="232702" y="45377"/>
                  </a:lnTo>
                  <a:lnTo>
                    <a:pt x="241160" y="51079"/>
                  </a:lnTo>
                  <a:lnTo>
                    <a:pt x="251485" y="53162"/>
                  </a:lnTo>
                  <a:lnTo>
                    <a:pt x="261823" y="51079"/>
                  </a:lnTo>
                  <a:lnTo>
                    <a:pt x="270281" y="45377"/>
                  </a:lnTo>
                  <a:lnTo>
                    <a:pt x="275983" y="36918"/>
                  </a:lnTo>
                  <a:lnTo>
                    <a:pt x="278066" y="265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3675111" y="3871444"/>
            <a:ext cx="2945381" cy="19877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200" b="1" dirty="0">
                <a:solidFill>
                  <a:srgbClr val="AA336E"/>
                </a:solidFill>
                <a:latin typeface="Grammarsaurus" pitchFamily="2" charset="0"/>
                <a:cs typeface="Arial"/>
              </a:rPr>
              <a:t>Human and physical geography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111664" y="2744029"/>
            <a:ext cx="491490" cy="442595"/>
          </a:xfrm>
          <a:custGeom>
            <a:avLst/>
            <a:gdLst/>
            <a:ahLst/>
            <a:cxnLst/>
            <a:rect l="l" t="t" r="r" b="b"/>
            <a:pathLst>
              <a:path w="491489" h="442594">
                <a:moveTo>
                  <a:pt x="336153" y="0"/>
                </a:moveTo>
                <a:lnTo>
                  <a:pt x="154759" y="0"/>
                </a:lnTo>
                <a:lnTo>
                  <a:pt x="138043" y="2216"/>
                </a:lnTo>
                <a:lnTo>
                  <a:pt x="99272" y="32029"/>
                </a:lnTo>
                <a:lnTo>
                  <a:pt x="8582" y="189128"/>
                </a:lnTo>
                <a:lnTo>
                  <a:pt x="0" y="221153"/>
                </a:lnTo>
                <a:lnTo>
                  <a:pt x="2145" y="237600"/>
                </a:lnTo>
                <a:lnTo>
                  <a:pt x="99272" y="410286"/>
                </a:lnTo>
                <a:lnTo>
                  <a:pt x="138043" y="440086"/>
                </a:lnTo>
                <a:lnTo>
                  <a:pt x="154759" y="442302"/>
                </a:lnTo>
                <a:lnTo>
                  <a:pt x="336153" y="442302"/>
                </a:lnTo>
                <a:lnTo>
                  <a:pt x="381349" y="423646"/>
                </a:lnTo>
                <a:lnTo>
                  <a:pt x="482330" y="253187"/>
                </a:lnTo>
                <a:lnTo>
                  <a:pt x="490912" y="221153"/>
                </a:lnTo>
                <a:lnTo>
                  <a:pt x="488766" y="204707"/>
                </a:lnTo>
                <a:lnTo>
                  <a:pt x="391626" y="32029"/>
                </a:lnTo>
                <a:lnTo>
                  <a:pt x="352866" y="2216"/>
                </a:lnTo>
                <a:lnTo>
                  <a:pt x="336153" y="0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675111" y="2843475"/>
            <a:ext cx="2048601" cy="19877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200" b="1" dirty="0">
                <a:solidFill>
                  <a:srgbClr val="A4A4A4"/>
                </a:solidFill>
                <a:latin typeface="Grammarsaurus" pitchFamily="2" charset="0"/>
                <a:cs typeface="Arial"/>
              </a:rPr>
              <a:t>Locational knowledge</a:t>
            </a:r>
            <a:endParaRPr sz="1200" dirty="0">
              <a:latin typeface="Grammarsaurus" pitchFamily="2" charset="0"/>
              <a:cs typeface="Arial"/>
            </a:endParaRPr>
          </a:p>
        </p:txBody>
      </p:sp>
      <p:pic>
        <p:nvPicPr>
          <p:cNvPr id="56" name="object 5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268346" y="2831644"/>
            <a:ext cx="173006" cy="278491"/>
          </a:xfrm>
          <a:prstGeom prst="rect">
            <a:avLst/>
          </a:prstGeom>
        </p:spPr>
      </p:pic>
      <p:sp>
        <p:nvSpPr>
          <p:cNvPr id="57" name="object 57"/>
          <p:cNvSpPr txBox="1"/>
          <p:nvPr/>
        </p:nvSpPr>
        <p:spPr>
          <a:xfrm>
            <a:off x="3675111" y="3357463"/>
            <a:ext cx="1553566" cy="19877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200" b="1" dirty="0">
                <a:solidFill>
                  <a:srgbClr val="8C8C8C"/>
                </a:solidFill>
                <a:latin typeface="Grammarsaurus" pitchFamily="2" charset="0"/>
                <a:cs typeface="Arial"/>
              </a:rPr>
              <a:t>Place knowledge</a:t>
            </a:r>
            <a:endParaRPr sz="1200">
              <a:latin typeface="Grammarsaurus" pitchFamily="2" charset="0"/>
              <a:cs typeface="Arial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2679646" y="1213375"/>
            <a:ext cx="8273415" cy="3565525"/>
            <a:chOff x="2679646" y="1213375"/>
            <a:chExt cx="8273415" cy="3565525"/>
          </a:xfrm>
        </p:grpSpPr>
        <p:sp>
          <p:nvSpPr>
            <p:cNvPr id="59" name="object 59"/>
            <p:cNvSpPr/>
            <p:nvPr/>
          </p:nvSpPr>
          <p:spPr>
            <a:xfrm>
              <a:off x="3111660" y="3222175"/>
              <a:ext cx="3143885" cy="0"/>
            </a:xfrm>
            <a:custGeom>
              <a:avLst/>
              <a:gdLst/>
              <a:ahLst/>
              <a:cxnLst/>
              <a:rect l="l" t="t" r="r" b="b"/>
              <a:pathLst>
                <a:path w="3143885">
                  <a:moveTo>
                    <a:pt x="0" y="0"/>
                  </a:moveTo>
                  <a:lnTo>
                    <a:pt x="3143783" y="0"/>
                  </a:lnTo>
                </a:path>
              </a:pathLst>
            </a:custGeom>
            <a:ln w="3314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3111660" y="3736159"/>
              <a:ext cx="3143885" cy="0"/>
            </a:xfrm>
            <a:custGeom>
              <a:avLst/>
              <a:gdLst/>
              <a:ahLst/>
              <a:cxnLst/>
              <a:rect l="l" t="t" r="r" b="b"/>
              <a:pathLst>
                <a:path w="3143885">
                  <a:moveTo>
                    <a:pt x="0" y="0"/>
                  </a:moveTo>
                  <a:lnTo>
                    <a:pt x="3143783" y="0"/>
                  </a:lnTo>
                </a:path>
              </a:pathLst>
            </a:custGeom>
            <a:ln w="3314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3111660" y="4250145"/>
              <a:ext cx="3143885" cy="0"/>
            </a:xfrm>
            <a:custGeom>
              <a:avLst/>
              <a:gdLst/>
              <a:ahLst/>
              <a:cxnLst/>
              <a:rect l="l" t="t" r="r" b="b"/>
              <a:pathLst>
                <a:path w="3143885">
                  <a:moveTo>
                    <a:pt x="0" y="0"/>
                  </a:moveTo>
                  <a:lnTo>
                    <a:pt x="3143783" y="0"/>
                  </a:lnTo>
                </a:path>
              </a:pathLst>
            </a:custGeom>
            <a:ln w="3314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3111660" y="4776915"/>
              <a:ext cx="3143885" cy="0"/>
            </a:xfrm>
            <a:custGeom>
              <a:avLst/>
              <a:gdLst/>
              <a:ahLst/>
              <a:cxnLst/>
              <a:rect l="l" t="t" r="r" b="b"/>
              <a:pathLst>
                <a:path w="3143885">
                  <a:moveTo>
                    <a:pt x="0" y="0"/>
                  </a:moveTo>
                  <a:lnTo>
                    <a:pt x="3143783" y="0"/>
                  </a:lnTo>
                </a:path>
              </a:pathLst>
            </a:custGeom>
            <a:ln w="3314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10652021" y="3316129"/>
              <a:ext cx="297180" cy="225425"/>
            </a:xfrm>
            <a:custGeom>
              <a:avLst/>
              <a:gdLst/>
              <a:ahLst/>
              <a:cxnLst/>
              <a:rect l="l" t="t" r="r" b="b"/>
              <a:pathLst>
                <a:path w="297179" h="225425">
                  <a:moveTo>
                    <a:pt x="266531" y="0"/>
                  </a:moveTo>
                  <a:lnTo>
                    <a:pt x="255090" y="2226"/>
                  </a:lnTo>
                  <a:lnTo>
                    <a:pt x="245036" y="8905"/>
                  </a:lnTo>
                  <a:lnTo>
                    <a:pt x="101958" y="151971"/>
                  </a:lnTo>
                  <a:lnTo>
                    <a:pt x="51895" y="101895"/>
                  </a:lnTo>
                  <a:lnTo>
                    <a:pt x="41838" y="95221"/>
                  </a:lnTo>
                  <a:lnTo>
                    <a:pt x="30400" y="92994"/>
                  </a:lnTo>
                  <a:lnTo>
                    <a:pt x="18962" y="95217"/>
                  </a:lnTo>
                  <a:lnTo>
                    <a:pt x="8905" y="101895"/>
                  </a:lnTo>
                  <a:lnTo>
                    <a:pt x="2226" y="111952"/>
                  </a:lnTo>
                  <a:lnTo>
                    <a:pt x="0" y="123390"/>
                  </a:lnTo>
                  <a:lnTo>
                    <a:pt x="2226" y="134827"/>
                  </a:lnTo>
                  <a:lnTo>
                    <a:pt x="8905" y="144884"/>
                  </a:lnTo>
                  <a:lnTo>
                    <a:pt x="86159" y="222164"/>
                  </a:lnTo>
                  <a:lnTo>
                    <a:pt x="93894" y="225364"/>
                  </a:lnTo>
                  <a:lnTo>
                    <a:pt x="101958" y="225364"/>
                  </a:lnTo>
                  <a:lnTo>
                    <a:pt x="110023" y="225364"/>
                  </a:lnTo>
                  <a:lnTo>
                    <a:pt x="117757" y="222164"/>
                  </a:lnTo>
                  <a:lnTo>
                    <a:pt x="288026" y="51895"/>
                  </a:lnTo>
                  <a:lnTo>
                    <a:pt x="294705" y="41836"/>
                  </a:lnTo>
                  <a:lnTo>
                    <a:pt x="296932" y="30395"/>
                  </a:lnTo>
                  <a:lnTo>
                    <a:pt x="294705" y="18957"/>
                  </a:lnTo>
                  <a:lnTo>
                    <a:pt x="288026" y="8905"/>
                  </a:lnTo>
                  <a:lnTo>
                    <a:pt x="277973" y="2226"/>
                  </a:lnTo>
                  <a:lnTo>
                    <a:pt x="266531" y="0"/>
                  </a:lnTo>
                  <a:close/>
                </a:path>
              </a:pathLst>
            </a:custGeom>
            <a:solidFill>
              <a:srgbClr val="33C4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10652021" y="3316129"/>
              <a:ext cx="297180" cy="225425"/>
            </a:xfrm>
            <a:custGeom>
              <a:avLst/>
              <a:gdLst/>
              <a:ahLst/>
              <a:cxnLst/>
              <a:rect l="l" t="t" r="r" b="b"/>
              <a:pathLst>
                <a:path w="297179" h="225425">
                  <a:moveTo>
                    <a:pt x="101958" y="225364"/>
                  </a:moveTo>
                  <a:lnTo>
                    <a:pt x="93894" y="225364"/>
                  </a:lnTo>
                  <a:lnTo>
                    <a:pt x="86159" y="222164"/>
                  </a:lnTo>
                  <a:lnTo>
                    <a:pt x="80457" y="216461"/>
                  </a:lnTo>
                  <a:lnTo>
                    <a:pt x="8905" y="144884"/>
                  </a:lnTo>
                  <a:lnTo>
                    <a:pt x="2226" y="134827"/>
                  </a:lnTo>
                  <a:lnTo>
                    <a:pt x="0" y="123390"/>
                  </a:lnTo>
                  <a:lnTo>
                    <a:pt x="2226" y="111952"/>
                  </a:lnTo>
                  <a:lnTo>
                    <a:pt x="8905" y="101895"/>
                  </a:lnTo>
                  <a:lnTo>
                    <a:pt x="18962" y="95217"/>
                  </a:lnTo>
                  <a:lnTo>
                    <a:pt x="30400" y="92994"/>
                  </a:lnTo>
                  <a:lnTo>
                    <a:pt x="41838" y="95221"/>
                  </a:lnTo>
                  <a:lnTo>
                    <a:pt x="51895" y="101895"/>
                  </a:lnTo>
                  <a:lnTo>
                    <a:pt x="101958" y="151971"/>
                  </a:lnTo>
                  <a:lnTo>
                    <a:pt x="245036" y="8905"/>
                  </a:lnTo>
                  <a:lnTo>
                    <a:pt x="255090" y="2226"/>
                  </a:lnTo>
                  <a:lnTo>
                    <a:pt x="266531" y="0"/>
                  </a:lnTo>
                  <a:lnTo>
                    <a:pt x="277973" y="2226"/>
                  </a:lnTo>
                  <a:lnTo>
                    <a:pt x="288026" y="8905"/>
                  </a:lnTo>
                  <a:lnTo>
                    <a:pt x="294705" y="18957"/>
                  </a:lnTo>
                  <a:lnTo>
                    <a:pt x="296932" y="30395"/>
                  </a:lnTo>
                  <a:lnTo>
                    <a:pt x="294705" y="41836"/>
                  </a:lnTo>
                  <a:lnTo>
                    <a:pt x="288026" y="51895"/>
                  </a:lnTo>
                  <a:lnTo>
                    <a:pt x="123447" y="216461"/>
                  </a:lnTo>
                  <a:lnTo>
                    <a:pt x="117757" y="222164"/>
                  </a:lnTo>
                  <a:lnTo>
                    <a:pt x="110023" y="225364"/>
                  </a:lnTo>
                  <a:lnTo>
                    <a:pt x="101958" y="225364"/>
                  </a:lnTo>
                  <a:close/>
                </a:path>
              </a:pathLst>
            </a:custGeom>
            <a:ln w="6642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2686314" y="1220043"/>
              <a:ext cx="4097654" cy="353060"/>
            </a:xfrm>
            <a:custGeom>
              <a:avLst/>
              <a:gdLst/>
              <a:ahLst/>
              <a:cxnLst/>
              <a:rect l="l" t="t" r="r" b="b"/>
              <a:pathLst>
                <a:path w="4097654" h="353059">
                  <a:moveTo>
                    <a:pt x="4075061" y="0"/>
                  </a:moveTo>
                  <a:lnTo>
                    <a:pt x="22098" y="0"/>
                  </a:lnTo>
                  <a:lnTo>
                    <a:pt x="13517" y="1743"/>
                  </a:lnTo>
                  <a:lnTo>
                    <a:pt x="6491" y="6491"/>
                  </a:lnTo>
                  <a:lnTo>
                    <a:pt x="1743" y="13517"/>
                  </a:lnTo>
                  <a:lnTo>
                    <a:pt x="0" y="22097"/>
                  </a:lnTo>
                  <a:lnTo>
                    <a:pt x="0" y="330365"/>
                  </a:lnTo>
                  <a:lnTo>
                    <a:pt x="1743" y="338945"/>
                  </a:lnTo>
                  <a:lnTo>
                    <a:pt x="6491" y="345971"/>
                  </a:lnTo>
                  <a:lnTo>
                    <a:pt x="13517" y="350719"/>
                  </a:lnTo>
                  <a:lnTo>
                    <a:pt x="22098" y="352463"/>
                  </a:lnTo>
                  <a:lnTo>
                    <a:pt x="4075061" y="352463"/>
                  </a:lnTo>
                  <a:lnTo>
                    <a:pt x="4083641" y="350719"/>
                  </a:lnTo>
                  <a:lnTo>
                    <a:pt x="4090668" y="345971"/>
                  </a:lnTo>
                  <a:lnTo>
                    <a:pt x="4095416" y="338945"/>
                  </a:lnTo>
                  <a:lnTo>
                    <a:pt x="4097159" y="330365"/>
                  </a:lnTo>
                  <a:lnTo>
                    <a:pt x="4097159" y="22097"/>
                  </a:lnTo>
                  <a:lnTo>
                    <a:pt x="4095416" y="13517"/>
                  </a:lnTo>
                  <a:lnTo>
                    <a:pt x="4090668" y="6491"/>
                  </a:lnTo>
                  <a:lnTo>
                    <a:pt x="4083641" y="1743"/>
                  </a:lnTo>
                  <a:lnTo>
                    <a:pt x="4075061" y="0"/>
                  </a:lnTo>
                  <a:close/>
                </a:path>
              </a:pathLst>
            </a:custGeom>
            <a:solidFill>
              <a:srgbClr val="F5F5E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2686314" y="1220043"/>
              <a:ext cx="4097654" cy="353060"/>
            </a:xfrm>
            <a:custGeom>
              <a:avLst/>
              <a:gdLst/>
              <a:ahLst/>
              <a:cxnLst/>
              <a:rect l="l" t="t" r="r" b="b"/>
              <a:pathLst>
                <a:path w="4097654" h="353059">
                  <a:moveTo>
                    <a:pt x="4075061" y="352463"/>
                  </a:moveTo>
                  <a:lnTo>
                    <a:pt x="22098" y="352463"/>
                  </a:lnTo>
                  <a:lnTo>
                    <a:pt x="13517" y="350719"/>
                  </a:lnTo>
                  <a:lnTo>
                    <a:pt x="6491" y="345971"/>
                  </a:lnTo>
                  <a:lnTo>
                    <a:pt x="1743" y="338945"/>
                  </a:lnTo>
                  <a:lnTo>
                    <a:pt x="0" y="330365"/>
                  </a:lnTo>
                  <a:lnTo>
                    <a:pt x="0" y="22097"/>
                  </a:lnTo>
                  <a:lnTo>
                    <a:pt x="1743" y="13517"/>
                  </a:lnTo>
                  <a:lnTo>
                    <a:pt x="6491" y="6491"/>
                  </a:lnTo>
                  <a:lnTo>
                    <a:pt x="13517" y="1743"/>
                  </a:lnTo>
                  <a:lnTo>
                    <a:pt x="22098" y="0"/>
                  </a:lnTo>
                  <a:lnTo>
                    <a:pt x="4075061" y="0"/>
                  </a:lnTo>
                  <a:lnTo>
                    <a:pt x="4083641" y="1743"/>
                  </a:lnTo>
                  <a:lnTo>
                    <a:pt x="4090668" y="6491"/>
                  </a:lnTo>
                  <a:lnTo>
                    <a:pt x="4095416" y="13517"/>
                  </a:lnTo>
                  <a:lnTo>
                    <a:pt x="4097159" y="22097"/>
                  </a:lnTo>
                  <a:lnTo>
                    <a:pt x="4097159" y="330365"/>
                  </a:lnTo>
                  <a:lnTo>
                    <a:pt x="4095416" y="338945"/>
                  </a:lnTo>
                  <a:lnTo>
                    <a:pt x="4090668" y="345971"/>
                  </a:lnTo>
                  <a:lnTo>
                    <a:pt x="4083641" y="350719"/>
                  </a:lnTo>
                  <a:lnTo>
                    <a:pt x="4075061" y="352463"/>
                  </a:lnTo>
                  <a:close/>
                </a:path>
              </a:pathLst>
            </a:custGeom>
            <a:ln w="1327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2662681" y="1250083"/>
            <a:ext cx="4114800" cy="26225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sz="16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Geographical knowledge</a:t>
            </a:r>
            <a:endParaRPr sz="1600" dirty="0">
              <a:latin typeface="Grammarsaurus" pitchFamily="2" charset="0"/>
              <a:cs typeface="Arial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7014753" y="1213375"/>
            <a:ext cx="4110990" cy="366395"/>
            <a:chOff x="7014753" y="1213375"/>
            <a:chExt cx="4110990" cy="366395"/>
          </a:xfrm>
        </p:grpSpPr>
        <p:sp>
          <p:nvSpPr>
            <p:cNvPr id="69" name="object 69"/>
            <p:cNvSpPr/>
            <p:nvPr/>
          </p:nvSpPr>
          <p:spPr>
            <a:xfrm>
              <a:off x="7021420" y="1220043"/>
              <a:ext cx="4097654" cy="353060"/>
            </a:xfrm>
            <a:custGeom>
              <a:avLst/>
              <a:gdLst/>
              <a:ahLst/>
              <a:cxnLst/>
              <a:rect l="l" t="t" r="r" b="b"/>
              <a:pathLst>
                <a:path w="4097654" h="353059">
                  <a:moveTo>
                    <a:pt x="4075061" y="0"/>
                  </a:moveTo>
                  <a:lnTo>
                    <a:pt x="22098" y="0"/>
                  </a:lnTo>
                  <a:lnTo>
                    <a:pt x="13517" y="1743"/>
                  </a:lnTo>
                  <a:lnTo>
                    <a:pt x="6491" y="6491"/>
                  </a:lnTo>
                  <a:lnTo>
                    <a:pt x="1743" y="13517"/>
                  </a:lnTo>
                  <a:lnTo>
                    <a:pt x="0" y="22097"/>
                  </a:lnTo>
                  <a:lnTo>
                    <a:pt x="0" y="330365"/>
                  </a:lnTo>
                  <a:lnTo>
                    <a:pt x="1743" y="338945"/>
                  </a:lnTo>
                  <a:lnTo>
                    <a:pt x="6491" y="345971"/>
                  </a:lnTo>
                  <a:lnTo>
                    <a:pt x="13517" y="350719"/>
                  </a:lnTo>
                  <a:lnTo>
                    <a:pt x="22098" y="352463"/>
                  </a:lnTo>
                  <a:lnTo>
                    <a:pt x="4075061" y="352463"/>
                  </a:lnTo>
                  <a:lnTo>
                    <a:pt x="4083641" y="350719"/>
                  </a:lnTo>
                  <a:lnTo>
                    <a:pt x="4090668" y="345971"/>
                  </a:lnTo>
                  <a:lnTo>
                    <a:pt x="4095416" y="338945"/>
                  </a:lnTo>
                  <a:lnTo>
                    <a:pt x="4097159" y="330365"/>
                  </a:lnTo>
                  <a:lnTo>
                    <a:pt x="4097159" y="22097"/>
                  </a:lnTo>
                  <a:lnTo>
                    <a:pt x="4095416" y="13517"/>
                  </a:lnTo>
                  <a:lnTo>
                    <a:pt x="4090668" y="6491"/>
                  </a:lnTo>
                  <a:lnTo>
                    <a:pt x="4083641" y="1743"/>
                  </a:lnTo>
                  <a:lnTo>
                    <a:pt x="4075061" y="0"/>
                  </a:lnTo>
                  <a:close/>
                </a:path>
              </a:pathLst>
            </a:custGeom>
            <a:solidFill>
              <a:srgbClr val="F5F5E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7021420" y="1220043"/>
              <a:ext cx="4097654" cy="353060"/>
            </a:xfrm>
            <a:custGeom>
              <a:avLst/>
              <a:gdLst/>
              <a:ahLst/>
              <a:cxnLst/>
              <a:rect l="l" t="t" r="r" b="b"/>
              <a:pathLst>
                <a:path w="4097654" h="353059">
                  <a:moveTo>
                    <a:pt x="4075061" y="352463"/>
                  </a:moveTo>
                  <a:lnTo>
                    <a:pt x="22098" y="352463"/>
                  </a:lnTo>
                  <a:lnTo>
                    <a:pt x="13517" y="350719"/>
                  </a:lnTo>
                  <a:lnTo>
                    <a:pt x="6491" y="345971"/>
                  </a:lnTo>
                  <a:lnTo>
                    <a:pt x="1743" y="338945"/>
                  </a:lnTo>
                  <a:lnTo>
                    <a:pt x="0" y="330365"/>
                  </a:lnTo>
                  <a:lnTo>
                    <a:pt x="0" y="22097"/>
                  </a:lnTo>
                  <a:lnTo>
                    <a:pt x="1743" y="13517"/>
                  </a:lnTo>
                  <a:lnTo>
                    <a:pt x="6491" y="6491"/>
                  </a:lnTo>
                  <a:lnTo>
                    <a:pt x="13517" y="1743"/>
                  </a:lnTo>
                  <a:lnTo>
                    <a:pt x="22098" y="0"/>
                  </a:lnTo>
                  <a:lnTo>
                    <a:pt x="4075061" y="0"/>
                  </a:lnTo>
                  <a:lnTo>
                    <a:pt x="4083641" y="1743"/>
                  </a:lnTo>
                  <a:lnTo>
                    <a:pt x="4090668" y="6491"/>
                  </a:lnTo>
                  <a:lnTo>
                    <a:pt x="4095416" y="13517"/>
                  </a:lnTo>
                  <a:lnTo>
                    <a:pt x="4097159" y="22097"/>
                  </a:lnTo>
                  <a:lnTo>
                    <a:pt x="4097159" y="330365"/>
                  </a:lnTo>
                  <a:lnTo>
                    <a:pt x="4095416" y="338945"/>
                  </a:lnTo>
                  <a:lnTo>
                    <a:pt x="4090668" y="345971"/>
                  </a:lnTo>
                  <a:lnTo>
                    <a:pt x="4083641" y="350719"/>
                  </a:lnTo>
                  <a:lnTo>
                    <a:pt x="4075061" y="352463"/>
                  </a:lnTo>
                  <a:close/>
                </a:path>
              </a:pathLst>
            </a:custGeom>
            <a:ln w="1327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1" name="object 71"/>
          <p:cNvSpPr txBox="1"/>
          <p:nvPr/>
        </p:nvSpPr>
        <p:spPr>
          <a:xfrm>
            <a:off x="7192750" y="1250083"/>
            <a:ext cx="3727229" cy="26225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sz="16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Geographical concepts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8014214" y="3876104"/>
            <a:ext cx="1260475" cy="19877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200" b="1" dirty="0">
                <a:solidFill>
                  <a:srgbClr val="A4A4A4"/>
                </a:solidFill>
                <a:latin typeface="Grammarsaurus" pitchFamily="2" charset="0"/>
                <a:cs typeface="Arial"/>
              </a:rPr>
              <a:t>Interdependence</a:t>
            </a:r>
            <a:endParaRPr sz="1200">
              <a:latin typeface="Grammarsaurus" pitchFamily="2" charset="0"/>
              <a:cs typeface="Arial"/>
            </a:endParaRPr>
          </a:p>
        </p:txBody>
      </p:sp>
      <p:grpSp>
        <p:nvGrpSpPr>
          <p:cNvPr id="73" name="object 73"/>
          <p:cNvGrpSpPr/>
          <p:nvPr/>
        </p:nvGrpSpPr>
        <p:grpSpPr>
          <a:xfrm>
            <a:off x="39535" y="-6349"/>
            <a:ext cx="12158980" cy="6610984"/>
            <a:chOff x="39535" y="-6349"/>
            <a:chExt cx="12158980" cy="6610984"/>
          </a:xfrm>
        </p:grpSpPr>
        <p:sp>
          <p:nvSpPr>
            <p:cNvPr id="74" name="object 74"/>
            <p:cNvSpPr/>
            <p:nvPr/>
          </p:nvSpPr>
          <p:spPr>
            <a:xfrm>
              <a:off x="3111663" y="4292369"/>
              <a:ext cx="491490" cy="442595"/>
            </a:xfrm>
            <a:custGeom>
              <a:avLst/>
              <a:gdLst/>
              <a:ahLst/>
              <a:cxnLst/>
              <a:rect l="l" t="t" r="r" b="b"/>
              <a:pathLst>
                <a:path w="491489" h="442595">
                  <a:moveTo>
                    <a:pt x="336165" y="0"/>
                  </a:moveTo>
                  <a:lnTo>
                    <a:pt x="154759" y="0"/>
                  </a:lnTo>
                  <a:lnTo>
                    <a:pt x="138045" y="2216"/>
                  </a:lnTo>
                  <a:lnTo>
                    <a:pt x="99285" y="32029"/>
                  </a:lnTo>
                  <a:lnTo>
                    <a:pt x="8582" y="189128"/>
                  </a:lnTo>
                  <a:lnTo>
                    <a:pt x="0" y="221162"/>
                  </a:lnTo>
                  <a:lnTo>
                    <a:pt x="2145" y="237607"/>
                  </a:lnTo>
                  <a:lnTo>
                    <a:pt x="99285" y="410298"/>
                  </a:lnTo>
                  <a:lnTo>
                    <a:pt x="138045" y="440099"/>
                  </a:lnTo>
                  <a:lnTo>
                    <a:pt x="154759" y="442315"/>
                  </a:lnTo>
                  <a:lnTo>
                    <a:pt x="336165" y="442315"/>
                  </a:lnTo>
                  <a:lnTo>
                    <a:pt x="381362" y="423659"/>
                  </a:lnTo>
                  <a:lnTo>
                    <a:pt x="482342" y="253187"/>
                  </a:lnTo>
                  <a:lnTo>
                    <a:pt x="490924" y="221162"/>
                  </a:lnTo>
                  <a:lnTo>
                    <a:pt x="488779" y="204715"/>
                  </a:lnTo>
                  <a:lnTo>
                    <a:pt x="391639" y="32029"/>
                  </a:lnTo>
                  <a:lnTo>
                    <a:pt x="352879" y="2216"/>
                  </a:lnTo>
                  <a:lnTo>
                    <a:pt x="336165" y="0"/>
                  </a:lnTo>
                  <a:close/>
                </a:path>
              </a:pathLst>
            </a:custGeom>
            <a:solidFill>
              <a:srgbClr val="6DB9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3225586" y="4372019"/>
              <a:ext cx="278130" cy="278765"/>
            </a:xfrm>
            <a:custGeom>
              <a:avLst/>
              <a:gdLst/>
              <a:ahLst/>
              <a:cxnLst/>
              <a:rect l="l" t="t" r="r" b="b"/>
              <a:pathLst>
                <a:path w="278129" h="278764">
                  <a:moveTo>
                    <a:pt x="142414" y="243992"/>
                  </a:moveTo>
                  <a:lnTo>
                    <a:pt x="95592" y="243992"/>
                  </a:lnTo>
                  <a:lnTo>
                    <a:pt x="181330" y="278307"/>
                  </a:lnTo>
                  <a:lnTo>
                    <a:pt x="183641" y="278307"/>
                  </a:lnTo>
                  <a:lnTo>
                    <a:pt x="237994" y="256565"/>
                  </a:lnTo>
                  <a:lnTo>
                    <a:pt x="173850" y="256565"/>
                  </a:lnTo>
                  <a:lnTo>
                    <a:pt x="142414" y="243992"/>
                  </a:lnTo>
                  <a:close/>
                </a:path>
                <a:path w="278129" h="278764">
                  <a:moveTo>
                    <a:pt x="139039" y="0"/>
                  </a:moveTo>
                  <a:lnTo>
                    <a:pt x="108624" y="6156"/>
                  </a:lnTo>
                  <a:lnTo>
                    <a:pt x="83762" y="22934"/>
                  </a:lnTo>
                  <a:lnTo>
                    <a:pt x="66987" y="47797"/>
                  </a:lnTo>
                  <a:lnTo>
                    <a:pt x="60832" y="78206"/>
                  </a:lnTo>
                  <a:lnTo>
                    <a:pt x="60832" y="79705"/>
                  </a:lnTo>
                  <a:lnTo>
                    <a:pt x="61188" y="81089"/>
                  </a:lnTo>
                  <a:lnTo>
                    <a:pt x="61264" y="82575"/>
                  </a:lnTo>
                  <a:lnTo>
                    <a:pt x="2171" y="106222"/>
                  </a:lnTo>
                  <a:lnTo>
                    <a:pt x="0" y="109410"/>
                  </a:lnTo>
                  <a:lnTo>
                    <a:pt x="0" y="272275"/>
                  </a:lnTo>
                  <a:lnTo>
                    <a:pt x="1435" y="274967"/>
                  </a:lnTo>
                  <a:lnTo>
                    <a:pt x="5283" y="277571"/>
                  </a:lnTo>
                  <a:lnTo>
                    <a:pt x="6959" y="278079"/>
                  </a:lnTo>
                  <a:lnTo>
                    <a:pt x="9778" y="278079"/>
                  </a:lnTo>
                  <a:lnTo>
                    <a:pt x="10871" y="277863"/>
                  </a:lnTo>
                  <a:lnTo>
                    <a:pt x="64143" y="256565"/>
                  </a:lnTo>
                  <a:lnTo>
                    <a:pt x="17373" y="256565"/>
                  </a:lnTo>
                  <a:lnTo>
                    <a:pt x="17373" y="118846"/>
                  </a:lnTo>
                  <a:lnTo>
                    <a:pt x="64312" y="100075"/>
                  </a:lnTo>
                  <a:lnTo>
                    <a:pt x="82633" y="100075"/>
                  </a:lnTo>
                  <a:lnTo>
                    <a:pt x="78206" y="78206"/>
                  </a:lnTo>
                  <a:lnTo>
                    <a:pt x="82995" y="54553"/>
                  </a:lnTo>
                  <a:lnTo>
                    <a:pt x="96045" y="35218"/>
                  </a:lnTo>
                  <a:lnTo>
                    <a:pt x="115384" y="22172"/>
                  </a:lnTo>
                  <a:lnTo>
                    <a:pt x="139039" y="17386"/>
                  </a:lnTo>
                  <a:lnTo>
                    <a:pt x="186089" y="17386"/>
                  </a:lnTo>
                  <a:lnTo>
                    <a:pt x="169449" y="6156"/>
                  </a:lnTo>
                  <a:lnTo>
                    <a:pt x="139039" y="0"/>
                  </a:lnTo>
                  <a:close/>
                </a:path>
                <a:path w="278129" h="278764">
                  <a:moveTo>
                    <a:pt x="82633" y="100075"/>
                  </a:moveTo>
                  <a:lnTo>
                    <a:pt x="64312" y="100075"/>
                  </a:lnTo>
                  <a:lnTo>
                    <a:pt x="68094" y="110286"/>
                  </a:lnTo>
                  <a:lnTo>
                    <a:pt x="73174" y="119759"/>
                  </a:lnTo>
                  <a:lnTo>
                    <a:pt x="79468" y="128392"/>
                  </a:lnTo>
                  <a:lnTo>
                    <a:pt x="86893" y="136080"/>
                  </a:lnTo>
                  <a:lnTo>
                    <a:pt x="86893" y="228752"/>
                  </a:lnTo>
                  <a:lnTo>
                    <a:pt x="17373" y="256565"/>
                  </a:lnTo>
                  <a:lnTo>
                    <a:pt x="64143" y="256565"/>
                  </a:lnTo>
                  <a:lnTo>
                    <a:pt x="95592" y="243992"/>
                  </a:lnTo>
                  <a:lnTo>
                    <a:pt x="142414" y="243992"/>
                  </a:lnTo>
                  <a:lnTo>
                    <a:pt x="104311" y="228752"/>
                  </a:lnTo>
                  <a:lnTo>
                    <a:pt x="104279" y="147904"/>
                  </a:lnTo>
                  <a:lnTo>
                    <a:pt x="191173" y="147904"/>
                  </a:lnTo>
                  <a:lnTo>
                    <a:pt x="191173" y="139039"/>
                  </a:lnTo>
                  <a:lnTo>
                    <a:pt x="139039" y="139039"/>
                  </a:lnTo>
                  <a:lnTo>
                    <a:pt x="115384" y="134251"/>
                  </a:lnTo>
                  <a:lnTo>
                    <a:pt x="96045" y="121200"/>
                  </a:lnTo>
                  <a:lnTo>
                    <a:pt x="83075" y="101980"/>
                  </a:lnTo>
                  <a:lnTo>
                    <a:pt x="82947" y="101625"/>
                  </a:lnTo>
                  <a:lnTo>
                    <a:pt x="82633" y="100075"/>
                  </a:lnTo>
                  <a:close/>
                </a:path>
                <a:path w="278129" h="278764">
                  <a:moveTo>
                    <a:pt x="191173" y="147904"/>
                  </a:moveTo>
                  <a:lnTo>
                    <a:pt x="173786" y="147904"/>
                  </a:lnTo>
                  <a:lnTo>
                    <a:pt x="173786" y="256565"/>
                  </a:lnTo>
                  <a:lnTo>
                    <a:pt x="191173" y="256565"/>
                  </a:lnTo>
                  <a:lnTo>
                    <a:pt x="191173" y="147904"/>
                  </a:lnTo>
                  <a:close/>
                </a:path>
                <a:path w="278129" h="278764">
                  <a:moveTo>
                    <a:pt x="278079" y="91033"/>
                  </a:moveTo>
                  <a:lnTo>
                    <a:pt x="260692" y="91033"/>
                  </a:lnTo>
                  <a:lnTo>
                    <a:pt x="260692" y="228752"/>
                  </a:lnTo>
                  <a:lnTo>
                    <a:pt x="191173" y="256565"/>
                  </a:lnTo>
                  <a:lnTo>
                    <a:pt x="237994" y="256565"/>
                  </a:lnTo>
                  <a:lnTo>
                    <a:pt x="275894" y="241376"/>
                  </a:lnTo>
                  <a:lnTo>
                    <a:pt x="278079" y="238188"/>
                  </a:lnTo>
                  <a:lnTo>
                    <a:pt x="278079" y="91033"/>
                  </a:lnTo>
                  <a:close/>
                </a:path>
                <a:path w="278129" h="278764">
                  <a:moveTo>
                    <a:pt x="173786" y="147904"/>
                  </a:moveTo>
                  <a:lnTo>
                    <a:pt x="104279" y="147904"/>
                  </a:lnTo>
                  <a:lnTo>
                    <a:pt x="112382" y="151457"/>
                  </a:lnTo>
                  <a:lnTo>
                    <a:pt x="120897" y="154135"/>
                  </a:lnTo>
                  <a:lnTo>
                    <a:pt x="129793" y="155824"/>
                  </a:lnTo>
                  <a:lnTo>
                    <a:pt x="139039" y="156413"/>
                  </a:lnTo>
                  <a:lnTo>
                    <a:pt x="148285" y="155824"/>
                  </a:lnTo>
                  <a:lnTo>
                    <a:pt x="157179" y="154135"/>
                  </a:lnTo>
                  <a:lnTo>
                    <a:pt x="165691" y="151457"/>
                  </a:lnTo>
                  <a:lnTo>
                    <a:pt x="173786" y="147904"/>
                  </a:lnTo>
                  <a:close/>
                </a:path>
                <a:path w="278129" h="278764">
                  <a:moveTo>
                    <a:pt x="186089" y="17386"/>
                  </a:moveTo>
                  <a:lnTo>
                    <a:pt x="139039" y="17386"/>
                  </a:lnTo>
                  <a:lnTo>
                    <a:pt x="162692" y="22172"/>
                  </a:lnTo>
                  <a:lnTo>
                    <a:pt x="182027" y="35218"/>
                  </a:lnTo>
                  <a:lnTo>
                    <a:pt x="195073" y="54553"/>
                  </a:lnTo>
                  <a:lnTo>
                    <a:pt x="199859" y="78206"/>
                  </a:lnTo>
                  <a:lnTo>
                    <a:pt x="199859" y="86232"/>
                  </a:lnTo>
                  <a:lnTo>
                    <a:pt x="198208" y="93891"/>
                  </a:lnTo>
                  <a:lnTo>
                    <a:pt x="195211" y="101257"/>
                  </a:lnTo>
                  <a:lnTo>
                    <a:pt x="195122" y="101625"/>
                  </a:lnTo>
                  <a:lnTo>
                    <a:pt x="157067" y="136310"/>
                  </a:lnTo>
                  <a:lnTo>
                    <a:pt x="139039" y="139039"/>
                  </a:lnTo>
                  <a:lnTo>
                    <a:pt x="191173" y="139039"/>
                  </a:lnTo>
                  <a:lnTo>
                    <a:pt x="191173" y="136080"/>
                  </a:lnTo>
                  <a:lnTo>
                    <a:pt x="196653" y="130639"/>
                  </a:lnTo>
                  <a:lnTo>
                    <a:pt x="201568" y="124699"/>
                  </a:lnTo>
                  <a:lnTo>
                    <a:pt x="205882" y="118290"/>
                  </a:lnTo>
                  <a:lnTo>
                    <a:pt x="209562" y="111442"/>
                  </a:lnTo>
                  <a:lnTo>
                    <a:pt x="260692" y="91033"/>
                  </a:lnTo>
                  <a:lnTo>
                    <a:pt x="278079" y="91033"/>
                  </a:lnTo>
                  <a:lnTo>
                    <a:pt x="278079" y="90144"/>
                  </a:lnTo>
                  <a:lnTo>
                    <a:pt x="216039" y="90144"/>
                  </a:lnTo>
                  <a:lnTo>
                    <a:pt x="217203" y="82575"/>
                  </a:lnTo>
                  <a:lnTo>
                    <a:pt x="217246" y="78206"/>
                  </a:lnTo>
                  <a:lnTo>
                    <a:pt x="211089" y="47797"/>
                  </a:lnTo>
                  <a:lnTo>
                    <a:pt x="194311" y="22934"/>
                  </a:lnTo>
                  <a:lnTo>
                    <a:pt x="186089" y="17386"/>
                  </a:lnTo>
                  <a:close/>
                </a:path>
                <a:path w="278129" h="278764">
                  <a:moveTo>
                    <a:pt x="268820" y="69049"/>
                  </a:moveTo>
                  <a:lnTo>
                    <a:pt x="266166" y="70142"/>
                  </a:lnTo>
                  <a:lnTo>
                    <a:pt x="216039" y="90144"/>
                  </a:lnTo>
                  <a:lnTo>
                    <a:pt x="278079" y="90144"/>
                  </a:lnTo>
                  <a:lnTo>
                    <a:pt x="278079" y="75323"/>
                  </a:lnTo>
                  <a:lnTo>
                    <a:pt x="276644" y="72631"/>
                  </a:lnTo>
                  <a:lnTo>
                    <a:pt x="271868" y="69392"/>
                  </a:lnTo>
                  <a:lnTo>
                    <a:pt x="268820" y="6904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6" name="object 7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324504" y="4410085"/>
              <a:ext cx="80251" cy="79565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7498942" y="1724982"/>
              <a:ext cx="466725" cy="418465"/>
            </a:xfrm>
            <a:custGeom>
              <a:avLst/>
              <a:gdLst/>
              <a:ahLst/>
              <a:cxnLst/>
              <a:rect l="l" t="t" r="r" b="b"/>
              <a:pathLst>
                <a:path w="466725" h="418464">
                  <a:moveTo>
                    <a:pt x="324015" y="0"/>
                  </a:moveTo>
                  <a:lnTo>
                    <a:pt x="142608" y="0"/>
                  </a:lnTo>
                  <a:lnTo>
                    <a:pt x="129080" y="1803"/>
                  </a:lnTo>
                  <a:lnTo>
                    <a:pt x="97637" y="25958"/>
                  </a:lnTo>
                  <a:lnTo>
                    <a:pt x="6934" y="183070"/>
                  </a:lnTo>
                  <a:lnTo>
                    <a:pt x="0" y="209035"/>
                  </a:lnTo>
                  <a:lnTo>
                    <a:pt x="1733" y="222382"/>
                  </a:lnTo>
                  <a:lnTo>
                    <a:pt x="97637" y="392099"/>
                  </a:lnTo>
                  <a:lnTo>
                    <a:pt x="129080" y="416265"/>
                  </a:lnTo>
                  <a:lnTo>
                    <a:pt x="142608" y="418071"/>
                  </a:lnTo>
                  <a:lnTo>
                    <a:pt x="324015" y="418071"/>
                  </a:lnTo>
                  <a:lnTo>
                    <a:pt x="360664" y="402914"/>
                  </a:lnTo>
                  <a:lnTo>
                    <a:pt x="459701" y="235000"/>
                  </a:lnTo>
                  <a:lnTo>
                    <a:pt x="466636" y="209035"/>
                  </a:lnTo>
                  <a:lnTo>
                    <a:pt x="464902" y="195688"/>
                  </a:lnTo>
                  <a:lnTo>
                    <a:pt x="368985" y="25958"/>
                  </a:lnTo>
                  <a:lnTo>
                    <a:pt x="337544" y="1803"/>
                  </a:lnTo>
                  <a:lnTo>
                    <a:pt x="3240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7486790" y="1712861"/>
              <a:ext cx="491490" cy="442595"/>
            </a:xfrm>
            <a:custGeom>
              <a:avLst/>
              <a:gdLst/>
              <a:ahLst/>
              <a:cxnLst/>
              <a:rect l="l" t="t" r="r" b="b"/>
              <a:pathLst>
                <a:path w="491490" h="442594">
                  <a:moveTo>
                    <a:pt x="372148" y="288886"/>
                  </a:moveTo>
                  <a:lnTo>
                    <a:pt x="349745" y="288886"/>
                  </a:lnTo>
                  <a:lnTo>
                    <a:pt x="332308" y="292417"/>
                  </a:lnTo>
                  <a:lnTo>
                    <a:pt x="318058" y="302031"/>
                  </a:lnTo>
                  <a:lnTo>
                    <a:pt x="308444" y="316280"/>
                  </a:lnTo>
                  <a:lnTo>
                    <a:pt x="304914" y="333717"/>
                  </a:lnTo>
                  <a:lnTo>
                    <a:pt x="319862" y="333717"/>
                  </a:lnTo>
                  <a:lnTo>
                    <a:pt x="322211" y="322097"/>
                  </a:lnTo>
                  <a:lnTo>
                    <a:pt x="328625" y="312597"/>
                  </a:lnTo>
                  <a:lnTo>
                    <a:pt x="338124" y="306184"/>
                  </a:lnTo>
                  <a:lnTo>
                    <a:pt x="349745" y="303834"/>
                  </a:lnTo>
                  <a:lnTo>
                    <a:pt x="372148" y="303834"/>
                  </a:lnTo>
                  <a:lnTo>
                    <a:pt x="372148" y="288886"/>
                  </a:lnTo>
                  <a:close/>
                </a:path>
                <a:path w="491490" h="442594">
                  <a:moveTo>
                    <a:pt x="490918" y="221157"/>
                  </a:moveTo>
                  <a:lnTo>
                    <a:pt x="488772" y="204711"/>
                  </a:lnTo>
                  <a:lnTo>
                    <a:pt x="482346" y="189128"/>
                  </a:lnTo>
                  <a:lnTo>
                    <a:pt x="466661" y="161963"/>
                  </a:lnTo>
                  <a:lnTo>
                    <a:pt x="466661" y="221157"/>
                  </a:lnTo>
                  <a:lnTo>
                    <a:pt x="465328" y="231394"/>
                  </a:lnTo>
                  <a:lnTo>
                    <a:pt x="370649" y="398170"/>
                  </a:lnTo>
                  <a:lnTo>
                    <a:pt x="336169" y="418071"/>
                  </a:lnTo>
                  <a:lnTo>
                    <a:pt x="154762" y="418071"/>
                  </a:lnTo>
                  <a:lnTo>
                    <a:pt x="120281" y="398170"/>
                  </a:lnTo>
                  <a:lnTo>
                    <a:pt x="29578" y="241071"/>
                  </a:lnTo>
                  <a:lnTo>
                    <a:pt x="24257" y="221157"/>
                  </a:lnTo>
                  <a:lnTo>
                    <a:pt x="25590" y="210934"/>
                  </a:lnTo>
                  <a:lnTo>
                    <a:pt x="120281" y="44157"/>
                  </a:lnTo>
                  <a:lnTo>
                    <a:pt x="154762" y="24244"/>
                  </a:lnTo>
                  <a:lnTo>
                    <a:pt x="336169" y="24244"/>
                  </a:lnTo>
                  <a:lnTo>
                    <a:pt x="370649" y="44157"/>
                  </a:lnTo>
                  <a:lnTo>
                    <a:pt x="461352" y="201256"/>
                  </a:lnTo>
                  <a:lnTo>
                    <a:pt x="466661" y="221157"/>
                  </a:lnTo>
                  <a:lnTo>
                    <a:pt x="466661" y="161963"/>
                  </a:lnTo>
                  <a:lnTo>
                    <a:pt x="391642" y="32029"/>
                  </a:lnTo>
                  <a:lnTo>
                    <a:pt x="385648" y="24244"/>
                  </a:lnTo>
                  <a:lnTo>
                    <a:pt x="381355" y="18656"/>
                  </a:lnTo>
                  <a:lnTo>
                    <a:pt x="368185" y="8585"/>
                  </a:lnTo>
                  <a:lnTo>
                    <a:pt x="352882" y="2222"/>
                  </a:lnTo>
                  <a:lnTo>
                    <a:pt x="336169" y="0"/>
                  </a:lnTo>
                  <a:lnTo>
                    <a:pt x="154762" y="0"/>
                  </a:lnTo>
                  <a:lnTo>
                    <a:pt x="109562" y="18656"/>
                  </a:lnTo>
                  <a:lnTo>
                    <a:pt x="8585" y="189128"/>
                  </a:lnTo>
                  <a:lnTo>
                    <a:pt x="0" y="221157"/>
                  </a:lnTo>
                  <a:lnTo>
                    <a:pt x="2146" y="237604"/>
                  </a:lnTo>
                  <a:lnTo>
                    <a:pt x="99288" y="410298"/>
                  </a:lnTo>
                  <a:lnTo>
                    <a:pt x="138036" y="440093"/>
                  </a:lnTo>
                  <a:lnTo>
                    <a:pt x="154762" y="442315"/>
                  </a:lnTo>
                  <a:lnTo>
                    <a:pt x="336169" y="442315"/>
                  </a:lnTo>
                  <a:lnTo>
                    <a:pt x="381355" y="423659"/>
                  </a:lnTo>
                  <a:lnTo>
                    <a:pt x="482346" y="253187"/>
                  </a:lnTo>
                  <a:lnTo>
                    <a:pt x="488772" y="237604"/>
                  </a:lnTo>
                  <a:lnTo>
                    <a:pt x="490918" y="221157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9" name="object 7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604939" y="1971862"/>
              <a:ext cx="112064" cy="74715"/>
            </a:xfrm>
            <a:prstGeom prst="rect">
              <a:avLst/>
            </a:prstGeom>
          </p:spPr>
        </p:pic>
        <p:sp>
          <p:nvSpPr>
            <p:cNvPr id="80" name="object 80"/>
            <p:cNvSpPr/>
            <p:nvPr/>
          </p:nvSpPr>
          <p:spPr>
            <a:xfrm>
              <a:off x="7604937" y="1826425"/>
              <a:ext cx="254635" cy="220345"/>
            </a:xfrm>
            <a:custGeom>
              <a:avLst/>
              <a:gdLst/>
              <a:ahLst/>
              <a:cxnLst/>
              <a:rect l="l" t="t" r="r" b="b"/>
              <a:pathLst>
                <a:path w="254634" h="220344">
                  <a:moveTo>
                    <a:pt x="91173" y="130492"/>
                  </a:moveTo>
                  <a:lnTo>
                    <a:pt x="37350" y="130492"/>
                  </a:lnTo>
                  <a:lnTo>
                    <a:pt x="72211" y="137549"/>
                  </a:lnTo>
                  <a:lnTo>
                    <a:pt x="100710" y="156781"/>
                  </a:lnTo>
                  <a:lnTo>
                    <a:pt x="119943" y="185281"/>
                  </a:lnTo>
                  <a:lnTo>
                    <a:pt x="127000" y="220141"/>
                  </a:lnTo>
                  <a:lnTo>
                    <a:pt x="141947" y="220141"/>
                  </a:lnTo>
                  <a:lnTo>
                    <a:pt x="138289" y="192680"/>
                  </a:lnTo>
                  <a:lnTo>
                    <a:pt x="127962" y="167940"/>
                  </a:lnTo>
                  <a:lnTo>
                    <a:pt x="111933" y="146888"/>
                  </a:lnTo>
                  <a:lnTo>
                    <a:pt x="91173" y="130492"/>
                  </a:lnTo>
                  <a:close/>
                </a:path>
                <a:path w="254634" h="220344">
                  <a:moveTo>
                    <a:pt x="137591" y="130492"/>
                  </a:moveTo>
                  <a:lnTo>
                    <a:pt x="116408" y="130492"/>
                  </a:lnTo>
                  <a:lnTo>
                    <a:pt x="133592" y="149256"/>
                  </a:lnTo>
                  <a:lnTo>
                    <a:pt x="146299" y="170949"/>
                  </a:lnTo>
                  <a:lnTo>
                    <a:pt x="154178" y="194827"/>
                  </a:lnTo>
                  <a:lnTo>
                    <a:pt x="156883" y="220141"/>
                  </a:lnTo>
                  <a:lnTo>
                    <a:pt x="171831" y="220141"/>
                  </a:lnTo>
                  <a:lnTo>
                    <a:pt x="176534" y="196905"/>
                  </a:lnTo>
                  <a:lnTo>
                    <a:pt x="185767" y="183222"/>
                  </a:lnTo>
                  <a:lnTo>
                    <a:pt x="166662" y="183222"/>
                  </a:lnTo>
                  <a:lnTo>
                    <a:pt x="164960" y="177253"/>
                  </a:lnTo>
                  <a:lnTo>
                    <a:pt x="162852" y="171424"/>
                  </a:lnTo>
                  <a:lnTo>
                    <a:pt x="160350" y="165760"/>
                  </a:lnTo>
                  <a:lnTo>
                    <a:pt x="174307" y="151295"/>
                  </a:lnTo>
                  <a:lnTo>
                    <a:pt x="152882" y="151295"/>
                  </a:lnTo>
                  <a:lnTo>
                    <a:pt x="149452" y="145846"/>
                  </a:lnTo>
                  <a:lnTo>
                    <a:pt x="145756" y="140555"/>
                  </a:lnTo>
                  <a:lnTo>
                    <a:pt x="141800" y="135434"/>
                  </a:lnTo>
                  <a:lnTo>
                    <a:pt x="137591" y="130492"/>
                  </a:lnTo>
                  <a:close/>
                </a:path>
                <a:path w="254634" h="220344">
                  <a:moveTo>
                    <a:pt x="254012" y="145440"/>
                  </a:moveTo>
                  <a:lnTo>
                    <a:pt x="231597" y="145440"/>
                  </a:lnTo>
                  <a:lnTo>
                    <a:pt x="211544" y="148173"/>
                  </a:lnTo>
                  <a:lnTo>
                    <a:pt x="193543" y="155878"/>
                  </a:lnTo>
                  <a:lnTo>
                    <a:pt x="178335" y="167809"/>
                  </a:lnTo>
                  <a:lnTo>
                    <a:pt x="166662" y="183222"/>
                  </a:lnTo>
                  <a:lnTo>
                    <a:pt x="185767" y="183222"/>
                  </a:lnTo>
                  <a:lnTo>
                    <a:pt x="189355" y="177904"/>
                  </a:lnTo>
                  <a:lnTo>
                    <a:pt x="208355" y="165081"/>
                  </a:lnTo>
                  <a:lnTo>
                    <a:pt x="231597" y="160375"/>
                  </a:lnTo>
                  <a:lnTo>
                    <a:pt x="254012" y="160375"/>
                  </a:lnTo>
                  <a:lnTo>
                    <a:pt x="254012" y="145440"/>
                  </a:lnTo>
                  <a:close/>
                </a:path>
                <a:path w="254634" h="220344">
                  <a:moveTo>
                    <a:pt x="231597" y="130492"/>
                  </a:moveTo>
                  <a:lnTo>
                    <a:pt x="177749" y="130492"/>
                  </a:lnTo>
                  <a:lnTo>
                    <a:pt x="170979" y="134930"/>
                  </a:lnTo>
                  <a:lnTo>
                    <a:pt x="164558" y="139888"/>
                  </a:lnTo>
                  <a:lnTo>
                    <a:pt x="158430" y="145440"/>
                  </a:lnTo>
                  <a:lnTo>
                    <a:pt x="152882" y="151295"/>
                  </a:lnTo>
                  <a:lnTo>
                    <a:pt x="174307" y="151295"/>
                  </a:lnTo>
                  <a:lnTo>
                    <a:pt x="174688" y="150900"/>
                  </a:lnTo>
                  <a:lnTo>
                    <a:pt x="191712" y="139888"/>
                  </a:lnTo>
                  <a:lnTo>
                    <a:pt x="211036" y="132886"/>
                  </a:lnTo>
                  <a:lnTo>
                    <a:pt x="231597" y="130492"/>
                  </a:lnTo>
                  <a:close/>
                </a:path>
                <a:path w="254634" h="220344">
                  <a:moveTo>
                    <a:pt x="254012" y="63258"/>
                  </a:moveTo>
                  <a:lnTo>
                    <a:pt x="239077" y="63258"/>
                  </a:lnTo>
                  <a:lnTo>
                    <a:pt x="239077" y="115557"/>
                  </a:lnTo>
                  <a:lnTo>
                    <a:pt x="0" y="115557"/>
                  </a:lnTo>
                  <a:lnTo>
                    <a:pt x="0" y="130492"/>
                  </a:lnTo>
                  <a:lnTo>
                    <a:pt x="254012" y="130492"/>
                  </a:lnTo>
                  <a:lnTo>
                    <a:pt x="254012" y="63258"/>
                  </a:lnTo>
                  <a:close/>
                </a:path>
                <a:path w="254634" h="220344">
                  <a:moveTo>
                    <a:pt x="33616" y="3492"/>
                  </a:moveTo>
                  <a:lnTo>
                    <a:pt x="23449" y="5549"/>
                  </a:lnTo>
                  <a:lnTo>
                    <a:pt x="15136" y="11156"/>
                  </a:lnTo>
                  <a:lnTo>
                    <a:pt x="9526" y="19469"/>
                  </a:lnTo>
                  <a:lnTo>
                    <a:pt x="7467" y="29641"/>
                  </a:lnTo>
                  <a:lnTo>
                    <a:pt x="7467" y="70726"/>
                  </a:lnTo>
                  <a:lnTo>
                    <a:pt x="8868" y="79175"/>
                  </a:lnTo>
                  <a:lnTo>
                    <a:pt x="12760" y="86479"/>
                  </a:lnTo>
                  <a:lnTo>
                    <a:pt x="18676" y="92170"/>
                  </a:lnTo>
                  <a:lnTo>
                    <a:pt x="26149" y="95783"/>
                  </a:lnTo>
                  <a:lnTo>
                    <a:pt x="26149" y="115557"/>
                  </a:lnTo>
                  <a:lnTo>
                    <a:pt x="41084" y="115557"/>
                  </a:lnTo>
                  <a:lnTo>
                    <a:pt x="41084" y="95783"/>
                  </a:lnTo>
                  <a:lnTo>
                    <a:pt x="48557" y="92170"/>
                  </a:lnTo>
                  <a:lnTo>
                    <a:pt x="54473" y="86479"/>
                  </a:lnTo>
                  <a:lnTo>
                    <a:pt x="56892" y="81940"/>
                  </a:lnTo>
                  <a:lnTo>
                    <a:pt x="27432" y="81940"/>
                  </a:lnTo>
                  <a:lnTo>
                    <a:pt x="22415" y="76911"/>
                  </a:lnTo>
                  <a:lnTo>
                    <a:pt x="22415" y="23456"/>
                  </a:lnTo>
                  <a:lnTo>
                    <a:pt x="27406" y="18453"/>
                  </a:lnTo>
                  <a:lnTo>
                    <a:pt x="57021" y="18453"/>
                  </a:lnTo>
                  <a:lnTo>
                    <a:pt x="52096" y="11156"/>
                  </a:lnTo>
                  <a:lnTo>
                    <a:pt x="43783" y="5549"/>
                  </a:lnTo>
                  <a:lnTo>
                    <a:pt x="33616" y="3492"/>
                  </a:lnTo>
                  <a:close/>
                </a:path>
                <a:path w="254634" h="220344">
                  <a:moveTo>
                    <a:pt x="204977" y="0"/>
                  </a:moveTo>
                  <a:lnTo>
                    <a:pt x="138684" y="0"/>
                  </a:lnTo>
                  <a:lnTo>
                    <a:pt x="89649" y="52857"/>
                  </a:lnTo>
                  <a:lnTo>
                    <a:pt x="89649" y="115557"/>
                  </a:lnTo>
                  <a:lnTo>
                    <a:pt x="104597" y="115557"/>
                  </a:lnTo>
                  <a:lnTo>
                    <a:pt x="104597" y="58712"/>
                  </a:lnTo>
                  <a:lnTo>
                    <a:pt x="141947" y="18453"/>
                  </a:lnTo>
                  <a:lnTo>
                    <a:pt x="162320" y="18453"/>
                  </a:lnTo>
                  <a:lnTo>
                    <a:pt x="159067" y="14947"/>
                  </a:lnTo>
                  <a:lnTo>
                    <a:pt x="218844" y="14947"/>
                  </a:lnTo>
                  <a:lnTo>
                    <a:pt x="204977" y="0"/>
                  </a:lnTo>
                  <a:close/>
                </a:path>
                <a:path w="254634" h="220344">
                  <a:moveTo>
                    <a:pt x="164363" y="78193"/>
                  </a:moveTo>
                  <a:lnTo>
                    <a:pt x="119532" y="78193"/>
                  </a:lnTo>
                  <a:lnTo>
                    <a:pt x="119532" y="115557"/>
                  </a:lnTo>
                  <a:lnTo>
                    <a:pt x="134467" y="115557"/>
                  </a:lnTo>
                  <a:lnTo>
                    <a:pt x="134467" y="93141"/>
                  </a:lnTo>
                  <a:lnTo>
                    <a:pt x="164363" y="93141"/>
                  </a:lnTo>
                  <a:lnTo>
                    <a:pt x="164363" y="78193"/>
                  </a:lnTo>
                  <a:close/>
                </a:path>
                <a:path w="254634" h="220344">
                  <a:moveTo>
                    <a:pt x="164363" y="93141"/>
                  </a:moveTo>
                  <a:lnTo>
                    <a:pt x="149415" y="93141"/>
                  </a:lnTo>
                  <a:lnTo>
                    <a:pt x="149415" y="115557"/>
                  </a:lnTo>
                  <a:lnTo>
                    <a:pt x="164363" y="115557"/>
                  </a:lnTo>
                  <a:lnTo>
                    <a:pt x="164363" y="93141"/>
                  </a:lnTo>
                  <a:close/>
                </a:path>
                <a:path w="254634" h="220344">
                  <a:moveTo>
                    <a:pt x="162320" y="18453"/>
                  </a:moveTo>
                  <a:lnTo>
                    <a:pt x="141947" y="18453"/>
                  </a:lnTo>
                  <a:lnTo>
                    <a:pt x="179298" y="58712"/>
                  </a:lnTo>
                  <a:lnTo>
                    <a:pt x="179298" y="115557"/>
                  </a:lnTo>
                  <a:lnTo>
                    <a:pt x="194246" y="115557"/>
                  </a:lnTo>
                  <a:lnTo>
                    <a:pt x="194246" y="63258"/>
                  </a:lnTo>
                  <a:lnTo>
                    <a:pt x="254012" y="63258"/>
                  </a:lnTo>
                  <a:lnTo>
                    <a:pt x="254012" y="52857"/>
                  </a:lnTo>
                  <a:lnTo>
                    <a:pt x="249794" y="48310"/>
                  </a:lnTo>
                  <a:lnTo>
                    <a:pt x="190030" y="48310"/>
                  </a:lnTo>
                  <a:lnTo>
                    <a:pt x="162320" y="18453"/>
                  </a:lnTo>
                  <a:close/>
                </a:path>
                <a:path w="254634" h="220344">
                  <a:moveTo>
                    <a:pt x="57021" y="18453"/>
                  </a:moveTo>
                  <a:lnTo>
                    <a:pt x="39814" y="18453"/>
                  </a:lnTo>
                  <a:lnTo>
                    <a:pt x="44818" y="23456"/>
                  </a:lnTo>
                  <a:lnTo>
                    <a:pt x="44818" y="76911"/>
                  </a:lnTo>
                  <a:lnTo>
                    <a:pt x="39789" y="81940"/>
                  </a:lnTo>
                  <a:lnTo>
                    <a:pt x="56892" y="81940"/>
                  </a:lnTo>
                  <a:lnTo>
                    <a:pt x="58365" y="79175"/>
                  </a:lnTo>
                  <a:lnTo>
                    <a:pt x="59766" y="70726"/>
                  </a:lnTo>
                  <a:lnTo>
                    <a:pt x="59766" y="29641"/>
                  </a:lnTo>
                  <a:lnTo>
                    <a:pt x="57707" y="19469"/>
                  </a:lnTo>
                  <a:lnTo>
                    <a:pt x="57021" y="18453"/>
                  </a:lnTo>
                  <a:close/>
                </a:path>
                <a:path w="254634" h="220344">
                  <a:moveTo>
                    <a:pt x="218844" y="14947"/>
                  </a:moveTo>
                  <a:lnTo>
                    <a:pt x="198450" y="14947"/>
                  </a:lnTo>
                  <a:lnTo>
                    <a:pt x="229412" y="48310"/>
                  </a:lnTo>
                  <a:lnTo>
                    <a:pt x="249794" y="48310"/>
                  </a:lnTo>
                  <a:lnTo>
                    <a:pt x="218844" y="14947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1" name="object 8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9535" y="671918"/>
              <a:ext cx="2883052" cy="5932220"/>
            </a:xfrm>
            <a:prstGeom prst="rect">
              <a:avLst/>
            </a:prstGeom>
          </p:spPr>
        </p:pic>
        <p:sp>
          <p:nvSpPr>
            <p:cNvPr id="82" name="object 82"/>
            <p:cNvSpPr/>
            <p:nvPr/>
          </p:nvSpPr>
          <p:spPr>
            <a:xfrm>
              <a:off x="6364544" y="3878927"/>
              <a:ext cx="306705" cy="233045"/>
            </a:xfrm>
            <a:custGeom>
              <a:avLst/>
              <a:gdLst/>
              <a:ahLst/>
              <a:cxnLst/>
              <a:rect l="l" t="t" r="r" b="b"/>
              <a:pathLst>
                <a:path w="306704" h="233045">
                  <a:moveTo>
                    <a:pt x="274953" y="0"/>
                  </a:moveTo>
                  <a:lnTo>
                    <a:pt x="263151" y="2295"/>
                  </a:lnTo>
                  <a:lnTo>
                    <a:pt x="252779" y="9182"/>
                  </a:lnTo>
                  <a:lnTo>
                    <a:pt x="105179" y="156768"/>
                  </a:lnTo>
                  <a:lnTo>
                    <a:pt x="53541" y="105117"/>
                  </a:lnTo>
                  <a:lnTo>
                    <a:pt x="43163" y="98229"/>
                  </a:lnTo>
                  <a:lnTo>
                    <a:pt x="31362" y="95931"/>
                  </a:lnTo>
                  <a:lnTo>
                    <a:pt x="19564" y="98225"/>
                  </a:lnTo>
                  <a:lnTo>
                    <a:pt x="9193" y="105117"/>
                  </a:lnTo>
                  <a:lnTo>
                    <a:pt x="2299" y="115488"/>
                  </a:lnTo>
                  <a:lnTo>
                    <a:pt x="0" y="127287"/>
                  </a:lnTo>
                  <a:lnTo>
                    <a:pt x="2294" y="139088"/>
                  </a:lnTo>
                  <a:lnTo>
                    <a:pt x="9180" y="149466"/>
                  </a:lnTo>
                  <a:lnTo>
                    <a:pt x="88885" y="229184"/>
                  </a:lnTo>
                  <a:lnTo>
                    <a:pt x="96861" y="232486"/>
                  </a:lnTo>
                  <a:lnTo>
                    <a:pt x="105179" y="232486"/>
                  </a:lnTo>
                  <a:lnTo>
                    <a:pt x="113498" y="232486"/>
                  </a:lnTo>
                  <a:lnTo>
                    <a:pt x="121473" y="229184"/>
                  </a:lnTo>
                  <a:lnTo>
                    <a:pt x="297127" y="53530"/>
                  </a:lnTo>
                  <a:lnTo>
                    <a:pt x="304014" y="43157"/>
                  </a:lnTo>
                  <a:lnTo>
                    <a:pt x="306309" y="31356"/>
                  </a:lnTo>
                  <a:lnTo>
                    <a:pt x="304014" y="19554"/>
                  </a:lnTo>
                  <a:lnTo>
                    <a:pt x="297127" y="9182"/>
                  </a:lnTo>
                  <a:lnTo>
                    <a:pt x="286754" y="2295"/>
                  </a:lnTo>
                  <a:lnTo>
                    <a:pt x="274953" y="0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6364544" y="3878927"/>
              <a:ext cx="306705" cy="233045"/>
            </a:xfrm>
            <a:custGeom>
              <a:avLst/>
              <a:gdLst/>
              <a:ahLst/>
              <a:cxnLst/>
              <a:rect l="l" t="t" r="r" b="b"/>
              <a:pathLst>
                <a:path w="306704" h="233045">
                  <a:moveTo>
                    <a:pt x="105179" y="232486"/>
                  </a:moveTo>
                  <a:lnTo>
                    <a:pt x="96861" y="232486"/>
                  </a:lnTo>
                  <a:lnTo>
                    <a:pt x="88885" y="229184"/>
                  </a:lnTo>
                  <a:lnTo>
                    <a:pt x="83005" y="223304"/>
                  </a:lnTo>
                  <a:lnTo>
                    <a:pt x="9180" y="149466"/>
                  </a:lnTo>
                  <a:lnTo>
                    <a:pt x="2294" y="139088"/>
                  </a:lnTo>
                  <a:lnTo>
                    <a:pt x="0" y="127287"/>
                  </a:lnTo>
                  <a:lnTo>
                    <a:pt x="2299" y="115488"/>
                  </a:lnTo>
                  <a:lnTo>
                    <a:pt x="9193" y="105117"/>
                  </a:lnTo>
                  <a:lnTo>
                    <a:pt x="19564" y="98225"/>
                  </a:lnTo>
                  <a:lnTo>
                    <a:pt x="31362" y="95931"/>
                  </a:lnTo>
                  <a:lnTo>
                    <a:pt x="43163" y="98229"/>
                  </a:lnTo>
                  <a:lnTo>
                    <a:pt x="53541" y="105117"/>
                  </a:lnTo>
                  <a:lnTo>
                    <a:pt x="105179" y="156768"/>
                  </a:lnTo>
                  <a:lnTo>
                    <a:pt x="252779" y="9182"/>
                  </a:lnTo>
                  <a:lnTo>
                    <a:pt x="263151" y="2295"/>
                  </a:lnTo>
                  <a:lnTo>
                    <a:pt x="274953" y="0"/>
                  </a:lnTo>
                  <a:lnTo>
                    <a:pt x="286754" y="2295"/>
                  </a:lnTo>
                  <a:lnTo>
                    <a:pt x="297127" y="9182"/>
                  </a:lnTo>
                  <a:lnTo>
                    <a:pt x="304014" y="19554"/>
                  </a:lnTo>
                  <a:lnTo>
                    <a:pt x="306309" y="31356"/>
                  </a:lnTo>
                  <a:lnTo>
                    <a:pt x="304014" y="43157"/>
                  </a:lnTo>
                  <a:lnTo>
                    <a:pt x="297127" y="53530"/>
                  </a:lnTo>
                  <a:lnTo>
                    <a:pt x="127354" y="223304"/>
                  </a:lnTo>
                  <a:lnTo>
                    <a:pt x="121473" y="229184"/>
                  </a:lnTo>
                  <a:lnTo>
                    <a:pt x="113498" y="232486"/>
                  </a:lnTo>
                  <a:lnTo>
                    <a:pt x="105179" y="232486"/>
                  </a:lnTo>
                  <a:close/>
                </a:path>
              </a:pathLst>
            </a:custGeom>
            <a:ln w="635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4" name="object 84"/>
            <p:cNvSpPr/>
            <p:nvPr/>
          </p:nvSpPr>
          <p:spPr>
            <a:xfrm>
              <a:off x="7498395" y="3267667"/>
              <a:ext cx="455930" cy="408940"/>
            </a:xfrm>
            <a:custGeom>
              <a:avLst/>
              <a:gdLst/>
              <a:ahLst/>
              <a:cxnLst/>
              <a:rect l="l" t="t" r="r" b="b"/>
              <a:pathLst>
                <a:path w="455929" h="408939">
                  <a:moveTo>
                    <a:pt x="316576" y="0"/>
                  </a:moveTo>
                  <a:lnTo>
                    <a:pt x="139334" y="0"/>
                  </a:lnTo>
                  <a:lnTo>
                    <a:pt x="126116" y="1764"/>
                  </a:lnTo>
                  <a:lnTo>
                    <a:pt x="95392" y="25374"/>
                  </a:lnTo>
                  <a:lnTo>
                    <a:pt x="6772" y="178866"/>
                  </a:lnTo>
                  <a:lnTo>
                    <a:pt x="0" y="204235"/>
                  </a:lnTo>
                  <a:lnTo>
                    <a:pt x="1693" y="217275"/>
                  </a:lnTo>
                  <a:lnTo>
                    <a:pt x="95392" y="383095"/>
                  </a:lnTo>
                  <a:lnTo>
                    <a:pt x="126116" y="406705"/>
                  </a:lnTo>
                  <a:lnTo>
                    <a:pt x="139334" y="408470"/>
                  </a:lnTo>
                  <a:lnTo>
                    <a:pt x="316576" y="408470"/>
                  </a:lnTo>
                  <a:lnTo>
                    <a:pt x="352384" y="393661"/>
                  </a:lnTo>
                  <a:lnTo>
                    <a:pt x="449138" y="229603"/>
                  </a:lnTo>
                  <a:lnTo>
                    <a:pt x="455910" y="204235"/>
                  </a:lnTo>
                  <a:lnTo>
                    <a:pt x="454217" y="191194"/>
                  </a:lnTo>
                  <a:lnTo>
                    <a:pt x="360518" y="25374"/>
                  </a:lnTo>
                  <a:lnTo>
                    <a:pt x="329796" y="1764"/>
                  </a:lnTo>
                  <a:lnTo>
                    <a:pt x="3165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7486523" y="3255835"/>
              <a:ext cx="480059" cy="432434"/>
            </a:xfrm>
            <a:custGeom>
              <a:avLst/>
              <a:gdLst/>
              <a:ahLst/>
              <a:cxnLst/>
              <a:rect l="l" t="t" r="r" b="b"/>
              <a:pathLst>
                <a:path w="480059" h="432435">
                  <a:moveTo>
                    <a:pt x="385419" y="216623"/>
                  </a:moveTo>
                  <a:lnTo>
                    <a:pt x="384390" y="214083"/>
                  </a:lnTo>
                  <a:lnTo>
                    <a:pt x="380555" y="209003"/>
                  </a:lnTo>
                  <a:lnTo>
                    <a:pt x="373367" y="209003"/>
                  </a:lnTo>
                  <a:lnTo>
                    <a:pt x="370332" y="202196"/>
                  </a:lnTo>
                  <a:lnTo>
                    <a:pt x="370332" y="222973"/>
                  </a:lnTo>
                  <a:lnTo>
                    <a:pt x="370255" y="224243"/>
                  </a:lnTo>
                  <a:lnTo>
                    <a:pt x="370179" y="225513"/>
                  </a:lnTo>
                  <a:lnTo>
                    <a:pt x="370103" y="226783"/>
                  </a:lnTo>
                  <a:lnTo>
                    <a:pt x="369684" y="230593"/>
                  </a:lnTo>
                  <a:lnTo>
                    <a:pt x="369087" y="235673"/>
                  </a:lnTo>
                  <a:lnTo>
                    <a:pt x="368452" y="234403"/>
                  </a:lnTo>
                  <a:lnTo>
                    <a:pt x="367855" y="234403"/>
                  </a:lnTo>
                  <a:lnTo>
                    <a:pt x="365925" y="233070"/>
                  </a:lnTo>
                  <a:lnTo>
                    <a:pt x="365925" y="249643"/>
                  </a:lnTo>
                  <a:lnTo>
                    <a:pt x="360159" y="266153"/>
                  </a:lnTo>
                  <a:lnTo>
                    <a:pt x="352247" y="281393"/>
                  </a:lnTo>
                  <a:lnTo>
                    <a:pt x="342290" y="295363"/>
                  </a:lnTo>
                  <a:lnTo>
                    <a:pt x="330415" y="309333"/>
                  </a:lnTo>
                  <a:lnTo>
                    <a:pt x="328307" y="304253"/>
                  </a:lnTo>
                  <a:lnTo>
                    <a:pt x="327215" y="299173"/>
                  </a:lnTo>
                  <a:lnTo>
                    <a:pt x="327177" y="271233"/>
                  </a:lnTo>
                  <a:lnTo>
                    <a:pt x="327075" y="268693"/>
                  </a:lnTo>
                  <a:lnTo>
                    <a:pt x="325932" y="257263"/>
                  </a:lnTo>
                  <a:lnTo>
                    <a:pt x="325805" y="255993"/>
                  </a:lnTo>
                  <a:lnTo>
                    <a:pt x="318947" y="248564"/>
                  </a:lnTo>
                  <a:lnTo>
                    <a:pt x="318947" y="318223"/>
                  </a:lnTo>
                  <a:lnTo>
                    <a:pt x="301383" y="329653"/>
                  </a:lnTo>
                  <a:lnTo>
                    <a:pt x="282384" y="338543"/>
                  </a:lnTo>
                  <a:lnTo>
                    <a:pt x="262369" y="342353"/>
                  </a:lnTo>
                  <a:lnTo>
                    <a:pt x="241795" y="344893"/>
                  </a:lnTo>
                  <a:lnTo>
                    <a:pt x="235800" y="344893"/>
                  </a:lnTo>
                  <a:lnTo>
                    <a:pt x="229844" y="343623"/>
                  </a:lnTo>
                  <a:lnTo>
                    <a:pt x="223901" y="343623"/>
                  </a:lnTo>
                  <a:lnTo>
                    <a:pt x="224904" y="339813"/>
                  </a:lnTo>
                  <a:lnTo>
                    <a:pt x="226568" y="333463"/>
                  </a:lnTo>
                  <a:lnTo>
                    <a:pt x="230136" y="324573"/>
                  </a:lnTo>
                  <a:lnTo>
                    <a:pt x="234924" y="315683"/>
                  </a:lnTo>
                  <a:lnTo>
                    <a:pt x="241274" y="308063"/>
                  </a:lnTo>
                  <a:lnTo>
                    <a:pt x="243420" y="305523"/>
                  </a:lnTo>
                  <a:lnTo>
                    <a:pt x="254520" y="296633"/>
                  </a:lnTo>
                  <a:lnTo>
                    <a:pt x="257454" y="294093"/>
                  </a:lnTo>
                  <a:lnTo>
                    <a:pt x="267131" y="268693"/>
                  </a:lnTo>
                  <a:lnTo>
                    <a:pt x="265899" y="259803"/>
                  </a:lnTo>
                  <a:lnTo>
                    <a:pt x="260451" y="253453"/>
                  </a:lnTo>
                  <a:lnTo>
                    <a:pt x="254444" y="248373"/>
                  </a:lnTo>
                  <a:lnTo>
                    <a:pt x="253250" y="246964"/>
                  </a:lnTo>
                  <a:lnTo>
                    <a:pt x="253250" y="276313"/>
                  </a:lnTo>
                  <a:lnTo>
                    <a:pt x="248272" y="282663"/>
                  </a:lnTo>
                  <a:lnTo>
                    <a:pt x="244398" y="286473"/>
                  </a:lnTo>
                  <a:lnTo>
                    <a:pt x="233540" y="295363"/>
                  </a:lnTo>
                  <a:lnTo>
                    <a:pt x="230847" y="297903"/>
                  </a:lnTo>
                  <a:lnTo>
                    <a:pt x="222796" y="306793"/>
                  </a:lnTo>
                  <a:lnTo>
                    <a:pt x="216827" y="318223"/>
                  </a:lnTo>
                  <a:lnTo>
                    <a:pt x="212496" y="329653"/>
                  </a:lnTo>
                  <a:lnTo>
                    <a:pt x="209346" y="339813"/>
                  </a:lnTo>
                  <a:lnTo>
                    <a:pt x="205206" y="339813"/>
                  </a:lnTo>
                  <a:lnTo>
                    <a:pt x="203161" y="338543"/>
                  </a:lnTo>
                  <a:lnTo>
                    <a:pt x="203860" y="333463"/>
                  </a:lnTo>
                  <a:lnTo>
                    <a:pt x="204381" y="329653"/>
                  </a:lnTo>
                  <a:lnTo>
                    <a:pt x="208495" y="319493"/>
                  </a:lnTo>
                  <a:lnTo>
                    <a:pt x="209384" y="316953"/>
                  </a:lnTo>
                  <a:lnTo>
                    <a:pt x="210096" y="315683"/>
                  </a:lnTo>
                  <a:lnTo>
                    <a:pt x="210629" y="313143"/>
                  </a:lnTo>
                  <a:lnTo>
                    <a:pt x="212598" y="305523"/>
                  </a:lnTo>
                  <a:lnTo>
                    <a:pt x="212979" y="299173"/>
                  </a:lnTo>
                  <a:lnTo>
                    <a:pt x="198818" y="270789"/>
                  </a:lnTo>
                  <a:lnTo>
                    <a:pt x="198818" y="295363"/>
                  </a:lnTo>
                  <a:lnTo>
                    <a:pt x="198755" y="301713"/>
                  </a:lnTo>
                  <a:lnTo>
                    <a:pt x="196037" y="310603"/>
                  </a:lnTo>
                  <a:lnTo>
                    <a:pt x="190525" y="324573"/>
                  </a:lnTo>
                  <a:lnTo>
                    <a:pt x="189001" y="333463"/>
                  </a:lnTo>
                  <a:lnTo>
                    <a:pt x="159143" y="314413"/>
                  </a:lnTo>
                  <a:lnTo>
                    <a:pt x="135801" y="289013"/>
                  </a:lnTo>
                  <a:lnTo>
                    <a:pt x="120116" y="257263"/>
                  </a:lnTo>
                  <a:lnTo>
                    <a:pt x="113258" y="222973"/>
                  </a:lnTo>
                  <a:lnTo>
                    <a:pt x="140042" y="222973"/>
                  </a:lnTo>
                  <a:lnTo>
                    <a:pt x="144792" y="228053"/>
                  </a:lnTo>
                  <a:lnTo>
                    <a:pt x="150012" y="231863"/>
                  </a:lnTo>
                  <a:lnTo>
                    <a:pt x="160731" y="239483"/>
                  </a:lnTo>
                  <a:lnTo>
                    <a:pt x="166319" y="242023"/>
                  </a:lnTo>
                  <a:lnTo>
                    <a:pt x="172605" y="245833"/>
                  </a:lnTo>
                  <a:lnTo>
                    <a:pt x="179324" y="248373"/>
                  </a:lnTo>
                  <a:lnTo>
                    <a:pt x="186905" y="252183"/>
                  </a:lnTo>
                  <a:lnTo>
                    <a:pt x="184810" y="261073"/>
                  </a:lnTo>
                  <a:lnTo>
                    <a:pt x="184746" y="268693"/>
                  </a:lnTo>
                  <a:lnTo>
                    <a:pt x="186677" y="277583"/>
                  </a:lnTo>
                  <a:lnTo>
                    <a:pt x="190576" y="283933"/>
                  </a:lnTo>
                  <a:lnTo>
                    <a:pt x="191528" y="285203"/>
                  </a:lnTo>
                  <a:lnTo>
                    <a:pt x="195922" y="290283"/>
                  </a:lnTo>
                  <a:lnTo>
                    <a:pt x="198818" y="295363"/>
                  </a:lnTo>
                  <a:lnTo>
                    <a:pt x="198818" y="270789"/>
                  </a:lnTo>
                  <a:lnTo>
                    <a:pt x="198158" y="269963"/>
                  </a:lnTo>
                  <a:lnTo>
                    <a:pt x="198272" y="263613"/>
                  </a:lnTo>
                  <a:lnTo>
                    <a:pt x="198348" y="259803"/>
                  </a:lnTo>
                  <a:lnTo>
                    <a:pt x="204368" y="252183"/>
                  </a:lnTo>
                  <a:lnTo>
                    <a:pt x="204838" y="249643"/>
                  </a:lnTo>
                  <a:lnTo>
                    <a:pt x="203835" y="245833"/>
                  </a:lnTo>
                  <a:lnTo>
                    <a:pt x="202412" y="243293"/>
                  </a:lnTo>
                  <a:lnTo>
                    <a:pt x="186118" y="235673"/>
                  </a:lnTo>
                  <a:lnTo>
                    <a:pt x="179578" y="231863"/>
                  </a:lnTo>
                  <a:lnTo>
                    <a:pt x="173520" y="229323"/>
                  </a:lnTo>
                  <a:lnTo>
                    <a:pt x="168224" y="225513"/>
                  </a:lnTo>
                  <a:lnTo>
                    <a:pt x="165163" y="224243"/>
                  </a:lnTo>
                  <a:lnTo>
                    <a:pt x="163576" y="222973"/>
                  </a:lnTo>
                  <a:lnTo>
                    <a:pt x="178371" y="222973"/>
                  </a:lnTo>
                  <a:lnTo>
                    <a:pt x="180124" y="225513"/>
                  </a:lnTo>
                  <a:lnTo>
                    <a:pt x="182486" y="228053"/>
                  </a:lnTo>
                  <a:lnTo>
                    <a:pt x="191744" y="235673"/>
                  </a:lnTo>
                  <a:lnTo>
                    <a:pt x="198513" y="239483"/>
                  </a:lnTo>
                  <a:lnTo>
                    <a:pt x="207721" y="244563"/>
                  </a:lnTo>
                  <a:lnTo>
                    <a:pt x="210083" y="244563"/>
                  </a:lnTo>
                  <a:lnTo>
                    <a:pt x="212115" y="243293"/>
                  </a:lnTo>
                  <a:lnTo>
                    <a:pt x="218224" y="240753"/>
                  </a:lnTo>
                  <a:lnTo>
                    <a:pt x="227330" y="244563"/>
                  </a:lnTo>
                  <a:lnTo>
                    <a:pt x="234010" y="248373"/>
                  </a:lnTo>
                  <a:lnTo>
                    <a:pt x="243941" y="258533"/>
                  </a:lnTo>
                  <a:lnTo>
                    <a:pt x="248234" y="262343"/>
                  </a:lnTo>
                  <a:lnTo>
                    <a:pt x="251841" y="266153"/>
                  </a:lnTo>
                  <a:lnTo>
                    <a:pt x="253250" y="276313"/>
                  </a:lnTo>
                  <a:lnTo>
                    <a:pt x="253250" y="246964"/>
                  </a:lnTo>
                  <a:lnTo>
                    <a:pt x="250164" y="243293"/>
                  </a:lnTo>
                  <a:lnTo>
                    <a:pt x="247053" y="240753"/>
                  </a:lnTo>
                  <a:lnTo>
                    <a:pt x="245503" y="239483"/>
                  </a:lnTo>
                  <a:lnTo>
                    <a:pt x="240322" y="235673"/>
                  </a:lnTo>
                  <a:lnTo>
                    <a:pt x="234518" y="231863"/>
                  </a:lnTo>
                  <a:lnTo>
                    <a:pt x="232397" y="230593"/>
                  </a:lnTo>
                  <a:lnTo>
                    <a:pt x="228180" y="229323"/>
                  </a:lnTo>
                  <a:lnTo>
                    <a:pt x="225564" y="228053"/>
                  </a:lnTo>
                  <a:lnTo>
                    <a:pt x="222948" y="226783"/>
                  </a:lnTo>
                  <a:lnTo>
                    <a:pt x="216611" y="226783"/>
                  </a:lnTo>
                  <a:lnTo>
                    <a:pt x="209080" y="228053"/>
                  </a:lnTo>
                  <a:lnTo>
                    <a:pt x="206095" y="226783"/>
                  </a:lnTo>
                  <a:lnTo>
                    <a:pt x="203187" y="225513"/>
                  </a:lnTo>
                  <a:lnTo>
                    <a:pt x="200406" y="222973"/>
                  </a:lnTo>
                  <a:lnTo>
                    <a:pt x="279539" y="222973"/>
                  </a:lnTo>
                  <a:lnTo>
                    <a:pt x="277774" y="229323"/>
                  </a:lnTo>
                  <a:lnTo>
                    <a:pt x="277863" y="233133"/>
                  </a:lnTo>
                  <a:lnTo>
                    <a:pt x="307479" y="261073"/>
                  </a:lnTo>
                  <a:lnTo>
                    <a:pt x="309854" y="262343"/>
                  </a:lnTo>
                  <a:lnTo>
                    <a:pt x="311683" y="263613"/>
                  </a:lnTo>
                  <a:lnTo>
                    <a:pt x="312115" y="268693"/>
                  </a:lnTo>
                  <a:lnTo>
                    <a:pt x="312000" y="291553"/>
                  </a:lnTo>
                  <a:lnTo>
                    <a:pt x="312623" y="301713"/>
                  </a:lnTo>
                  <a:lnTo>
                    <a:pt x="314693" y="310603"/>
                  </a:lnTo>
                  <a:lnTo>
                    <a:pt x="318947" y="318223"/>
                  </a:lnTo>
                  <a:lnTo>
                    <a:pt x="318947" y="248564"/>
                  </a:lnTo>
                  <a:lnTo>
                    <a:pt x="318782" y="248373"/>
                  </a:lnTo>
                  <a:lnTo>
                    <a:pt x="302437" y="245833"/>
                  </a:lnTo>
                  <a:lnTo>
                    <a:pt x="297573" y="243293"/>
                  </a:lnTo>
                  <a:lnTo>
                    <a:pt x="292201" y="233133"/>
                  </a:lnTo>
                  <a:lnTo>
                    <a:pt x="293509" y="228053"/>
                  </a:lnTo>
                  <a:lnTo>
                    <a:pt x="295135" y="224243"/>
                  </a:lnTo>
                  <a:lnTo>
                    <a:pt x="295871" y="222973"/>
                  </a:lnTo>
                  <a:lnTo>
                    <a:pt x="342290" y="222973"/>
                  </a:lnTo>
                  <a:lnTo>
                    <a:pt x="343496" y="225513"/>
                  </a:lnTo>
                  <a:lnTo>
                    <a:pt x="344678" y="226783"/>
                  </a:lnTo>
                  <a:lnTo>
                    <a:pt x="348996" y="234403"/>
                  </a:lnTo>
                  <a:lnTo>
                    <a:pt x="352234" y="240753"/>
                  </a:lnTo>
                  <a:lnTo>
                    <a:pt x="360273" y="247103"/>
                  </a:lnTo>
                  <a:lnTo>
                    <a:pt x="363004" y="248373"/>
                  </a:lnTo>
                  <a:lnTo>
                    <a:pt x="365925" y="249643"/>
                  </a:lnTo>
                  <a:lnTo>
                    <a:pt x="365925" y="233070"/>
                  </a:lnTo>
                  <a:lnTo>
                    <a:pt x="364197" y="231863"/>
                  </a:lnTo>
                  <a:lnTo>
                    <a:pt x="361911" y="228053"/>
                  </a:lnTo>
                  <a:lnTo>
                    <a:pt x="359600" y="222973"/>
                  </a:lnTo>
                  <a:lnTo>
                    <a:pt x="370332" y="222973"/>
                  </a:lnTo>
                  <a:lnTo>
                    <a:pt x="370332" y="202196"/>
                  </a:lnTo>
                  <a:lnTo>
                    <a:pt x="357085" y="172453"/>
                  </a:lnTo>
                  <a:lnTo>
                    <a:pt x="357085" y="209003"/>
                  </a:lnTo>
                  <a:lnTo>
                    <a:pt x="267373" y="209003"/>
                  </a:lnTo>
                  <a:lnTo>
                    <a:pt x="295694" y="145503"/>
                  </a:lnTo>
                  <a:lnTo>
                    <a:pt x="314032" y="154393"/>
                  </a:lnTo>
                  <a:lnTo>
                    <a:pt x="316293" y="155663"/>
                  </a:lnTo>
                  <a:lnTo>
                    <a:pt x="323303" y="155663"/>
                  </a:lnTo>
                  <a:lnTo>
                    <a:pt x="327710" y="153123"/>
                  </a:lnTo>
                  <a:lnTo>
                    <a:pt x="330555" y="149313"/>
                  </a:lnTo>
                  <a:lnTo>
                    <a:pt x="357085" y="209003"/>
                  </a:lnTo>
                  <a:lnTo>
                    <a:pt x="357085" y="172453"/>
                  </a:lnTo>
                  <a:lnTo>
                    <a:pt x="346786" y="149313"/>
                  </a:lnTo>
                  <a:lnTo>
                    <a:pt x="345084" y="145503"/>
                  </a:lnTo>
                  <a:lnTo>
                    <a:pt x="342823" y="140423"/>
                  </a:lnTo>
                  <a:lnTo>
                    <a:pt x="328676" y="108673"/>
                  </a:lnTo>
                  <a:lnTo>
                    <a:pt x="323189" y="96354"/>
                  </a:lnTo>
                  <a:lnTo>
                    <a:pt x="323189" y="132803"/>
                  </a:lnTo>
                  <a:lnTo>
                    <a:pt x="318909" y="140423"/>
                  </a:lnTo>
                  <a:lnTo>
                    <a:pt x="318592" y="140423"/>
                  </a:lnTo>
                  <a:lnTo>
                    <a:pt x="301777" y="131533"/>
                  </a:lnTo>
                  <a:lnTo>
                    <a:pt x="303517" y="127723"/>
                  </a:lnTo>
                  <a:lnTo>
                    <a:pt x="312216" y="108673"/>
                  </a:lnTo>
                  <a:lnTo>
                    <a:pt x="323189" y="132803"/>
                  </a:lnTo>
                  <a:lnTo>
                    <a:pt x="323189" y="96354"/>
                  </a:lnTo>
                  <a:lnTo>
                    <a:pt x="321894" y="93433"/>
                  </a:lnTo>
                  <a:lnTo>
                    <a:pt x="317385" y="90893"/>
                  </a:lnTo>
                  <a:lnTo>
                    <a:pt x="307060" y="90893"/>
                  </a:lnTo>
                  <a:lnTo>
                    <a:pt x="302552" y="93433"/>
                  </a:lnTo>
                  <a:lnTo>
                    <a:pt x="288645" y="125183"/>
                  </a:lnTo>
                  <a:lnTo>
                    <a:pt x="285775" y="118833"/>
                  </a:lnTo>
                  <a:lnTo>
                    <a:pt x="280517" y="107200"/>
                  </a:lnTo>
                  <a:lnTo>
                    <a:pt x="280517" y="142963"/>
                  </a:lnTo>
                  <a:lnTo>
                    <a:pt x="251091" y="209003"/>
                  </a:lnTo>
                  <a:lnTo>
                    <a:pt x="201676" y="209003"/>
                  </a:lnTo>
                  <a:lnTo>
                    <a:pt x="239534" y="125183"/>
                  </a:lnTo>
                  <a:lnTo>
                    <a:pt x="257111" y="134073"/>
                  </a:lnTo>
                  <a:lnTo>
                    <a:pt x="266484" y="134073"/>
                  </a:lnTo>
                  <a:lnTo>
                    <a:pt x="270967" y="131533"/>
                  </a:lnTo>
                  <a:lnTo>
                    <a:pt x="273812" y="127723"/>
                  </a:lnTo>
                  <a:lnTo>
                    <a:pt x="280517" y="142963"/>
                  </a:lnTo>
                  <a:lnTo>
                    <a:pt x="280517" y="107200"/>
                  </a:lnTo>
                  <a:lnTo>
                    <a:pt x="272008" y="88353"/>
                  </a:lnTo>
                  <a:lnTo>
                    <a:pt x="266433" y="76022"/>
                  </a:lnTo>
                  <a:lnTo>
                    <a:pt x="266433" y="112483"/>
                  </a:lnTo>
                  <a:lnTo>
                    <a:pt x="262026" y="118833"/>
                  </a:lnTo>
                  <a:lnTo>
                    <a:pt x="261797" y="118833"/>
                  </a:lnTo>
                  <a:lnTo>
                    <a:pt x="245643" y="111213"/>
                  </a:lnTo>
                  <a:lnTo>
                    <a:pt x="255892" y="88353"/>
                  </a:lnTo>
                  <a:lnTo>
                    <a:pt x="266433" y="112483"/>
                  </a:lnTo>
                  <a:lnTo>
                    <a:pt x="266433" y="76022"/>
                  </a:lnTo>
                  <a:lnTo>
                    <a:pt x="266268" y="75653"/>
                  </a:lnTo>
                  <a:lnTo>
                    <a:pt x="261429" y="71843"/>
                  </a:lnTo>
                  <a:lnTo>
                    <a:pt x="250355" y="71843"/>
                  </a:lnTo>
                  <a:lnTo>
                    <a:pt x="245516" y="75653"/>
                  </a:lnTo>
                  <a:lnTo>
                    <a:pt x="243268" y="80733"/>
                  </a:lnTo>
                  <a:lnTo>
                    <a:pt x="185381" y="209003"/>
                  </a:lnTo>
                  <a:lnTo>
                    <a:pt x="160032" y="209003"/>
                  </a:lnTo>
                  <a:lnTo>
                    <a:pt x="160032" y="195033"/>
                  </a:lnTo>
                  <a:lnTo>
                    <a:pt x="182473" y="195033"/>
                  </a:lnTo>
                  <a:lnTo>
                    <a:pt x="185991" y="192493"/>
                  </a:lnTo>
                  <a:lnTo>
                    <a:pt x="189001" y="184873"/>
                  </a:lnTo>
                  <a:lnTo>
                    <a:pt x="188087" y="181063"/>
                  </a:lnTo>
                  <a:lnTo>
                    <a:pt x="186753" y="179793"/>
                  </a:lnTo>
                  <a:lnTo>
                    <a:pt x="173380" y="167093"/>
                  </a:lnTo>
                  <a:lnTo>
                    <a:pt x="178079" y="167093"/>
                  </a:lnTo>
                  <a:lnTo>
                    <a:pt x="181597" y="164553"/>
                  </a:lnTo>
                  <a:lnTo>
                    <a:pt x="184607" y="156933"/>
                  </a:lnTo>
                  <a:lnTo>
                    <a:pt x="183705" y="153123"/>
                  </a:lnTo>
                  <a:lnTo>
                    <a:pt x="180797" y="150583"/>
                  </a:lnTo>
                  <a:lnTo>
                    <a:pt x="172643" y="142963"/>
                  </a:lnTo>
                  <a:lnTo>
                    <a:pt x="174574" y="141693"/>
                  </a:lnTo>
                  <a:lnTo>
                    <a:pt x="176123" y="139153"/>
                  </a:lnTo>
                  <a:lnTo>
                    <a:pt x="178485" y="134073"/>
                  </a:lnTo>
                  <a:lnTo>
                    <a:pt x="177596" y="128993"/>
                  </a:lnTo>
                  <a:lnTo>
                    <a:pt x="174688" y="126453"/>
                  </a:lnTo>
                  <a:lnTo>
                    <a:pt x="165811" y="118160"/>
                  </a:lnTo>
                  <a:lnTo>
                    <a:pt x="165811" y="179793"/>
                  </a:lnTo>
                  <a:lnTo>
                    <a:pt x="145173" y="179793"/>
                  </a:lnTo>
                  <a:lnTo>
                    <a:pt x="145173" y="195033"/>
                  </a:lnTo>
                  <a:lnTo>
                    <a:pt x="145173" y="209003"/>
                  </a:lnTo>
                  <a:lnTo>
                    <a:pt x="141236" y="209003"/>
                  </a:lnTo>
                  <a:lnTo>
                    <a:pt x="141236" y="195033"/>
                  </a:lnTo>
                  <a:lnTo>
                    <a:pt x="145173" y="195033"/>
                  </a:lnTo>
                  <a:lnTo>
                    <a:pt x="145173" y="179793"/>
                  </a:lnTo>
                  <a:lnTo>
                    <a:pt x="120611" y="179793"/>
                  </a:lnTo>
                  <a:lnTo>
                    <a:pt x="138823" y="163283"/>
                  </a:lnTo>
                  <a:lnTo>
                    <a:pt x="139509" y="159473"/>
                  </a:lnTo>
                  <a:lnTo>
                    <a:pt x="137248" y="154393"/>
                  </a:lnTo>
                  <a:lnTo>
                    <a:pt x="134543" y="151853"/>
                  </a:lnTo>
                  <a:lnTo>
                    <a:pt x="125018" y="151853"/>
                  </a:lnTo>
                  <a:lnTo>
                    <a:pt x="138341" y="139153"/>
                  </a:lnTo>
                  <a:lnTo>
                    <a:pt x="139026" y="136613"/>
                  </a:lnTo>
                  <a:lnTo>
                    <a:pt x="136766" y="130263"/>
                  </a:lnTo>
                  <a:lnTo>
                    <a:pt x="134124" y="128993"/>
                  </a:lnTo>
                  <a:lnTo>
                    <a:pt x="131114" y="128993"/>
                  </a:lnTo>
                  <a:lnTo>
                    <a:pt x="143217" y="117563"/>
                  </a:lnTo>
                  <a:lnTo>
                    <a:pt x="155308" y="128993"/>
                  </a:lnTo>
                  <a:lnTo>
                    <a:pt x="152311" y="128993"/>
                  </a:lnTo>
                  <a:lnTo>
                    <a:pt x="149669" y="130263"/>
                  </a:lnTo>
                  <a:lnTo>
                    <a:pt x="148539" y="132803"/>
                  </a:lnTo>
                  <a:lnTo>
                    <a:pt x="147396" y="136613"/>
                  </a:lnTo>
                  <a:lnTo>
                    <a:pt x="148082" y="139153"/>
                  </a:lnTo>
                  <a:lnTo>
                    <a:pt x="150291" y="141693"/>
                  </a:lnTo>
                  <a:lnTo>
                    <a:pt x="161417" y="151853"/>
                  </a:lnTo>
                  <a:lnTo>
                    <a:pt x="151904" y="151853"/>
                  </a:lnTo>
                  <a:lnTo>
                    <a:pt x="149199" y="154393"/>
                  </a:lnTo>
                  <a:lnTo>
                    <a:pt x="146913" y="159473"/>
                  </a:lnTo>
                  <a:lnTo>
                    <a:pt x="147599" y="163283"/>
                  </a:lnTo>
                  <a:lnTo>
                    <a:pt x="165811" y="179793"/>
                  </a:lnTo>
                  <a:lnTo>
                    <a:pt x="165811" y="118160"/>
                  </a:lnTo>
                  <a:lnTo>
                    <a:pt x="165176" y="117563"/>
                  </a:lnTo>
                  <a:lnTo>
                    <a:pt x="146164" y="99783"/>
                  </a:lnTo>
                  <a:lnTo>
                    <a:pt x="140284" y="99783"/>
                  </a:lnTo>
                  <a:lnTo>
                    <a:pt x="111747" y="126453"/>
                  </a:lnTo>
                  <a:lnTo>
                    <a:pt x="108864" y="128993"/>
                  </a:lnTo>
                  <a:lnTo>
                    <a:pt x="107962" y="134073"/>
                  </a:lnTo>
                  <a:lnTo>
                    <a:pt x="110324" y="139153"/>
                  </a:lnTo>
                  <a:lnTo>
                    <a:pt x="111874" y="141693"/>
                  </a:lnTo>
                  <a:lnTo>
                    <a:pt x="113804" y="142963"/>
                  </a:lnTo>
                  <a:lnTo>
                    <a:pt x="105638" y="150583"/>
                  </a:lnTo>
                  <a:lnTo>
                    <a:pt x="102755" y="153123"/>
                  </a:lnTo>
                  <a:lnTo>
                    <a:pt x="101854" y="156933"/>
                  </a:lnTo>
                  <a:lnTo>
                    <a:pt x="104851" y="164553"/>
                  </a:lnTo>
                  <a:lnTo>
                    <a:pt x="108369" y="167093"/>
                  </a:lnTo>
                  <a:lnTo>
                    <a:pt x="113055" y="167093"/>
                  </a:lnTo>
                  <a:lnTo>
                    <a:pt x="98361" y="181063"/>
                  </a:lnTo>
                  <a:lnTo>
                    <a:pt x="97447" y="184873"/>
                  </a:lnTo>
                  <a:lnTo>
                    <a:pt x="100457" y="192493"/>
                  </a:lnTo>
                  <a:lnTo>
                    <a:pt x="103974" y="195033"/>
                  </a:lnTo>
                  <a:lnTo>
                    <a:pt x="126415" y="195033"/>
                  </a:lnTo>
                  <a:lnTo>
                    <a:pt x="126415" y="209003"/>
                  </a:lnTo>
                  <a:lnTo>
                    <a:pt x="103060" y="209003"/>
                  </a:lnTo>
                  <a:lnTo>
                    <a:pt x="99212" y="214083"/>
                  </a:lnTo>
                  <a:lnTo>
                    <a:pt x="98171" y="216623"/>
                  </a:lnTo>
                  <a:lnTo>
                    <a:pt x="98221" y="219163"/>
                  </a:lnTo>
                  <a:lnTo>
                    <a:pt x="106311" y="263613"/>
                  </a:lnTo>
                  <a:lnTo>
                    <a:pt x="127088" y="301713"/>
                  </a:lnTo>
                  <a:lnTo>
                    <a:pt x="158191" y="332193"/>
                  </a:lnTo>
                  <a:lnTo>
                    <a:pt x="197218" y="352513"/>
                  </a:lnTo>
                  <a:lnTo>
                    <a:pt x="241795" y="358863"/>
                  </a:lnTo>
                  <a:lnTo>
                    <a:pt x="286372" y="352513"/>
                  </a:lnTo>
                  <a:lnTo>
                    <a:pt x="301002" y="344893"/>
                  </a:lnTo>
                  <a:lnTo>
                    <a:pt x="325399" y="332193"/>
                  </a:lnTo>
                  <a:lnTo>
                    <a:pt x="348716" y="309333"/>
                  </a:lnTo>
                  <a:lnTo>
                    <a:pt x="356489" y="301713"/>
                  </a:lnTo>
                  <a:lnTo>
                    <a:pt x="377278" y="263613"/>
                  </a:lnTo>
                  <a:lnTo>
                    <a:pt x="382358" y="235673"/>
                  </a:lnTo>
                  <a:lnTo>
                    <a:pt x="384670" y="222973"/>
                  </a:lnTo>
                  <a:lnTo>
                    <a:pt x="385368" y="219163"/>
                  </a:lnTo>
                  <a:lnTo>
                    <a:pt x="385419" y="216623"/>
                  </a:lnTo>
                  <a:close/>
                </a:path>
                <a:path w="480059" h="432435">
                  <a:moveTo>
                    <a:pt x="479640" y="216077"/>
                  </a:moveTo>
                  <a:lnTo>
                    <a:pt x="477545" y="200012"/>
                  </a:lnTo>
                  <a:lnTo>
                    <a:pt x="471258" y="184785"/>
                  </a:lnTo>
                  <a:lnTo>
                    <a:pt x="455942" y="158267"/>
                  </a:lnTo>
                  <a:lnTo>
                    <a:pt x="455942" y="216077"/>
                  </a:lnTo>
                  <a:lnTo>
                    <a:pt x="454647" y="226072"/>
                  </a:lnTo>
                  <a:lnTo>
                    <a:pt x="362115" y="389026"/>
                  </a:lnTo>
                  <a:lnTo>
                    <a:pt x="328434" y="408470"/>
                  </a:lnTo>
                  <a:lnTo>
                    <a:pt x="151193" y="408470"/>
                  </a:lnTo>
                  <a:lnTo>
                    <a:pt x="117513" y="389026"/>
                  </a:lnTo>
                  <a:lnTo>
                    <a:pt x="28892" y="235521"/>
                  </a:lnTo>
                  <a:lnTo>
                    <a:pt x="23698" y="216077"/>
                  </a:lnTo>
                  <a:lnTo>
                    <a:pt x="24993" y="206082"/>
                  </a:lnTo>
                  <a:lnTo>
                    <a:pt x="117513" y="43141"/>
                  </a:lnTo>
                  <a:lnTo>
                    <a:pt x="151193" y="23685"/>
                  </a:lnTo>
                  <a:lnTo>
                    <a:pt x="328434" y="23685"/>
                  </a:lnTo>
                  <a:lnTo>
                    <a:pt x="362115" y="43141"/>
                  </a:lnTo>
                  <a:lnTo>
                    <a:pt x="450735" y="196634"/>
                  </a:lnTo>
                  <a:lnTo>
                    <a:pt x="455942" y="216077"/>
                  </a:lnTo>
                  <a:lnTo>
                    <a:pt x="455942" y="158267"/>
                  </a:lnTo>
                  <a:lnTo>
                    <a:pt x="382638" y="31292"/>
                  </a:lnTo>
                  <a:lnTo>
                    <a:pt x="344766" y="2159"/>
                  </a:lnTo>
                  <a:lnTo>
                    <a:pt x="328434" y="0"/>
                  </a:lnTo>
                  <a:lnTo>
                    <a:pt x="151193" y="0"/>
                  </a:lnTo>
                  <a:lnTo>
                    <a:pt x="107035" y="18224"/>
                  </a:lnTo>
                  <a:lnTo>
                    <a:pt x="8382" y="184785"/>
                  </a:lnTo>
                  <a:lnTo>
                    <a:pt x="0" y="216077"/>
                  </a:lnTo>
                  <a:lnTo>
                    <a:pt x="2095" y="232143"/>
                  </a:lnTo>
                  <a:lnTo>
                    <a:pt x="96989" y="400862"/>
                  </a:lnTo>
                  <a:lnTo>
                    <a:pt x="134874" y="429983"/>
                  </a:lnTo>
                  <a:lnTo>
                    <a:pt x="151193" y="432155"/>
                  </a:lnTo>
                  <a:lnTo>
                    <a:pt x="328434" y="432155"/>
                  </a:lnTo>
                  <a:lnTo>
                    <a:pt x="372592" y="413918"/>
                  </a:lnTo>
                  <a:lnTo>
                    <a:pt x="471258" y="247370"/>
                  </a:lnTo>
                  <a:lnTo>
                    <a:pt x="477545" y="232143"/>
                  </a:lnTo>
                  <a:lnTo>
                    <a:pt x="479640" y="216077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6" name="object 86"/>
            <p:cNvSpPr/>
            <p:nvPr/>
          </p:nvSpPr>
          <p:spPr>
            <a:xfrm>
              <a:off x="7507556" y="3783091"/>
              <a:ext cx="469265" cy="420370"/>
            </a:xfrm>
            <a:custGeom>
              <a:avLst/>
              <a:gdLst/>
              <a:ahLst/>
              <a:cxnLst/>
              <a:rect l="l" t="t" r="r" b="b"/>
              <a:pathLst>
                <a:path w="469265" h="420370">
                  <a:moveTo>
                    <a:pt x="325427" y="0"/>
                  </a:moveTo>
                  <a:lnTo>
                    <a:pt x="143233" y="0"/>
                  </a:lnTo>
                  <a:lnTo>
                    <a:pt x="129644" y="1813"/>
                  </a:lnTo>
                  <a:lnTo>
                    <a:pt x="98059" y="26085"/>
                  </a:lnTo>
                  <a:lnTo>
                    <a:pt x="6962" y="183870"/>
                  </a:lnTo>
                  <a:lnTo>
                    <a:pt x="0" y="209950"/>
                  </a:lnTo>
                  <a:lnTo>
                    <a:pt x="1740" y="223354"/>
                  </a:lnTo>
                  <a:lnTo>
                    <a:pt x="98059" y="393814"/>
                  </a:lnTo>
                  <a:lnTo>
                    <a:pt x="129644" y="418086"/>
                  </a:lnTo>
                  <a:lnTo>
                    <a:pt x="143233" y="419900"/>
                  </a:lnTo>
                  <a:lnTo>
                    <a:pt x="325427" y="419900"/>
                  </a:lnTo>
                  <a:lnTo>
                    <a:pt x="362239" y="404678"/>
                  </a:lnTo>
                  <a:lnTo>
                    <a:pt x="461698" y="236029"/>
                  </a:lnTo>
                  <a:lnTo>
                    <a:pt x="468671" y="209950"/>
                  </a:lnTo>
                  <a:lnTo>
                    <a:pt x="466928" y="196545"/>
                  </a:lnTo>
                  <a:lnTo>
                    <a:pt x="370601" y="26085"/>
                  </a:lnTo>
                  <a:lnTo>
                    <a:pt x="339019" y="1813"/>
                  </a:lnTo>
                  <a:lnTo>
                    <a:pt x="3254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3107753" y="3252533"/>
              <a:ext cx="4881245" cy="962660"/>
            </a:xfrm>
            <a:custGeom>
              <a:avLst/>
              <a:gdLst/>
              <a:ahLst/>
              <a:cxnLst/>
              <a:rect l="l" t="t" r="r" b="b"/>
              <a:pathLst>
                <a:path w="4881245" h="962660">
                  <a:moveTo>
                    <a:pt x="493649" y="222389"/>
                  </a:moveTo>
                  <a:lnTo>
                    <a:pt x="393801" y="32207"/>
                  </a:lnTo>
                  <a:lnTo>
                    <a:pt x="354825" y="2235"/>
                  </a:lnTo>
                  <a:lnTo>
                    <a:pt x="338023" y="0"/>
                  </a:lnTo>
                  <a:lnTo>
                    <a:pt x="155613" y="0"/>
                  </a:lnTo>
                  <a:lnTo>
                    <a:pt x="110172" y="18770"/>
                  </a:lnTo>
                  <a:lnTo>
                    <a:pt x="8623" y="190169"/>
                  </a:lnTo>
                  <a:lnTo>
                    <a:pt x="0" y="222389"/>
                  </a:lnTo>
                  <a:lnTo>
                    <a:pt x="2159" y="238925"/>
                  </a:lnTo>
                  <a:lnTo>
                    <a:pt x="99834" y="412559"/>
                  </a:lnTo>
                  <a:lnTo>
                    <a:pt x="138811" y="442544"/>
                  </a:lnTo>
                  <a:lnTo>
                    <a:pt x="155613" y="444766"/>
                  </a:lnTo>
                  <a:lnTo>
                    <a:pt x="338023" y="444766"/>
                  </a:lnTo>
                  <a:lnTo>
                    <a:pt x="383476" y="426008"/>
                  </a:lnTo>
                  <a:lnTo>
                    <a:pt x="485013" y="254584"/>
                  </a:lnTo>
                  <a:lnTo>
                    <a:pt x="493649" y="222389"/>
                  </a:lnTo>
                  <a:close/>
                </a:path>
                <a:path w="4881245" h="962660">
                  <a:moveTo>
                    <a:pt x="4771110" y="622325"/>
                  </a:moveTo>
                  <a:lnTo>
                    <a:pt x="4769180" y="612787"/>
                  </a:lnTo>
                  <a:lnTo>
                    <a:pt x="4763909" y="604977"/>
                  </a:lnTo>
                  <a:lnTo>
                    <a:pt x="4762525" y="604050"/>
                  </a:lnTo>
                  <a:lnTo>
                    <a:pt x="4756175" y="599757"/>
                  </a:lnTo>
                  <a:lnTo>
                    <a:pt x="4756328" y="599757"/>
                  </a:lnTo>
                  <a:lnTo>
                    <a:pt x="4754550" y="599401"/>
                  </a:lnTo>
                  <a:lnTo>
                    <a:pt x="4754550" y="692302"/>
                  </a:lnTo>
                  <a:lnTo>
                    <a:pt x="4754359" y="695426"/>
                  </a:lnTo>
                  <a:lnTo>
                    <a:pt x="4738382" y="735215"/>
                  </a:lnTo>
                  <a:lnTo>
                    <a:pt x="4738382" y="762520"/>
                  </a:lnTo>
                  <a:lnTo>
                    <a:pt x="4688446" y="762520"/>
                  </a:lnTo>
                  <a:lnTo>
                    <a:pt x="4681652" y="755726"/>
                  </a:lnTo>
                  <a:lnTo>
                    <a:pt x="4681105" y="755180"/>
                  </a:lnTo>
                  <a:lnTo>
                    <a:pt x="4681105" y="734034"/>
                  </a:lnTo>
                  <a:lnTo>
                    <a:pt x="4661332" y="714273"/>
                  </a:lnTo>
                  <a:lnTo>
                    <a:pt x="4661332" y="737438"/>
                  </a:lnTo>
                  <a:lnTo>
                    <a:pt x="4631474" y="767295"/>
                  </a:lnTo>
                  <a:lnTo>
                    <a:pt x="4613160" y="749007"/>
                  </a:lnTo>
                  <a:lnTo>
                    <a:pt x="4613160" y="772134"/>
                  </a:lnTo>
                  <a:lnTo>
                    <a:pt x="4603902" y="776681"/>
                  </a:lnTo>
                  <a:lnTo>
                    <a:pt x="4596562" y="783805"/>
                  </a:lnTo>
                  <a:lnTo>
                    <a:pt x="4591748" y="792911"/>
                  </a:lnTo>
                  <a:lnTo>
                    <a:pt x="4590008" y="803427"/>
                  </a:lnTo>
                  <a:lnTo>
                    <a:pt x="4590008" y="857034"/>
                  </a:lnTo>
                  <a:lnTo>
                    <a:pt x="4586338" y="860704"/>
                  </a:lnTo>
                  <a:lnTo>
                    <a:pt x="4577308" y="860704"/>
                  </a:lnTo>
                  <a:lnTo>
                    <a:pt x="4573638" y="857034"/>
                  </a:lnTo>
                  <a:lnTo>
                    <a:pt x="4573638" y="832218"/>
                  </a:lnTo>
                  <a:lnTo>
                    <a:pt x="4557280" y="832218"/>
                  </a:lnTo>
                  <a:lnTo>
                    <a:pt x="4557280" y="857034"/>
                  </a:lnTo>
                  <a:lnTo>
                    <a:pt x="4553610" y="860704"/>
                  </a:lnTo>
                  <a:lnTo>
                    <a:pt x="4544593" y="860704"/>
                  </a:lnTo>
                  <a:lnTo>
                    <a:pt x="4540910" y="857034"/>
                  </a:lnTo>
                  <a:lnTo>
                    <a:pt x="4540910" y="832218"/>
                  </a:lnTo>
                  <a:lnTo>
                    <a:pt x="4524553" y="832218"/>
                  </a:lnTo>
                  <a:lnTo>
                    <a:pt x="4524553" y="857034"/>
                  </a:lnTo>
                  <a:lnTo>
                    <a:pt x="4520882" y="860704"/>
                  </a:lnTo>
                  <a:lnTo>
                    <a:pt x="4511853" y="860704"/>
                  </a:lnTo>
                  <a:lnTo>
                    <a:pt x="4508182" y="857034"/>
                  </a:lnTo>
                  <a:lnTo>
                    <a:pt x="4508309" y="783805"/>
                  </a:lnTo>
                  <a:lnTo>
                    <a:pt x="4524553" y="739622"/>
                  </a:lnTo>
                  <a:lnTo>
                    <a:pt x="4524553" y="712330"/>
                  </a:lnTo>
                  <a:lnTo>
                    <a:pt x="4574489" y="712330"/>
                  </a:lnTo>
                  <a:lnTo>
                    <a:pt x="4581830" y="719670"/>
                  </a:lnTo>
                  <a:lnTo>
                    <a:pt x="4581830" y="740816"/>
                  </a:lnTo>
                  <a:lnTo>
                    <a:pt x="4613160" y="772134"/>
                  </a:lnTo>
                  <a:lnTo>
                    <a:pt x="4613160" y="749007"/>
                  </a:lnTo>
                  <a:lnTo>
                    <a:pt x="4601591" y="737438"/>
                  </a:lnTo>
                  <a:lnTo>
                    <a:pt x="4619891" y="719124"/>
                  </a:lnTo>
                  <a:lnTo>
                    <a:pt x="4631461" y="707555"/>
                  </a:lnTo>
                  <a:lnTo>
                    <a:pt x="4659681" y="735761"/>
                  </a:lnTo>
                  <a:lnTo>
                    <a:pt x="4661332" y="737438"/>
                  </a:lnTo>
                  <a:lnTo>
                    <a:pt x="4661332" y="714273"/>
                  </a:lnTo>
                  <a:lnTo>
                    <a:pt x="4654613" y="707555"/>
                  </a:lnTo>
                  <a:lnTo>
                    <a:pt x="4649775" y="702716"/>
                  </a:lnTo>
                  <a:lnTo>
                    <a:pt x="4659033" y="698157"/>
                  </a:lnTo>
                  <a:lnTo>
                    <a:pt x="4666361" y="691045"/>
                  </a:lnTo>
                  <a:lnTo>
                    <a:pt x="4671187" y="681939"/>
                  </a:lnTo>
                  <a:lnTo>
                    <a:pt x="4672914" y="671423"/>
                  </a:lnTo>
                  <a:lnTo>
                    <a:pt x="4672914" y="617816"/>
                  </a:lnTo>
                  <a:lnTo>
                    <a:pt x="4676584" y="614146"/>
                  </a:lnTo>
                  <a:lnTo>
                    <a:pt x="4685614" y="614146"/>
                  </a:lnTo>
                  <a:lnTo>
                    <a:pt x="4689284" y="617816"/>
                  </a:lnTo>
                  <a:lnTo>
                    <a:pt x="4689284" y="642632"/>
                  </a:lnTo>
                  <a:lnTo>
                    <a:pt x="4705655" y="642632"/>
                  </a:lnTo>
                  <a:lnTo>
                    <a:pt x="4705655" y="617816"/>
                  </a:lnTo>
                  <a:lnTo>
                    <a:pt x="4709325" y="614146"/>
                  </a:lnTo>
                  <a:lnTo>
                    <a:pt x="4718342" y="614146"/>
                  </a:lnTo>
                  <a:lnTo>
                    <a:pt x="4722012" y="617816"/>
                  </a:lnTo>
                  <a:lnTo>
                    <a:pt x="4722012" y="642632"/>
                  </a:lnTo>
                  <a:lnTo>
                    <a:pt x="4738382" y="642632"/>
                  </a:lnTo>
                  <a:lnTo>
                    <a:pt x="4738382" y="617816"/>
                  </a:lnTo>
                  <a:lnTo>
                    <a:pt x="4742053" y="614146"/>
                  </a:lnTo>
                  <a:lnTo>
                    <a:pt x="4751070" y="614146"/>
                  </a:lnTo>
                  <a:lnTo>
                    <a:pt x="4754499" y="617575"/>
                  </a:lnTo>
                  <a:lnTo>
                    <a:pt x="4754550" y="692302"/>
                  </a:lnTo>
                  <a:lnTo>
                    <a:pt x="4754550" y="599401"/>
                  </a:lnTo>
                  <a:lnTo>
                    <a:pt x="4746561" y="597789"/>
                  </a:lnTo>
                  <a:lnTo>
                    <a:pt x="4740275" y="597789"/>
                  </a:lnTo>
                  <a:lnTo>
                    <a:pt x="4734547" y="600151"/>
                  </a:lnTo>
                  <a:lnTo>
                    <a:pt x="4730191" y="604050"/>
                  </a:lnTo>
                  <a:lnTo>
                    <a:pt x="4725848" y="600151"/>
                  </a:lnTo>
                  <a:lnTo>
                    <a:pt x="4720120" y="597789"/>
                  </a:lnTo>
                  <a:lnTo>
                    <a:pt x="4707547" y="597789"/>
                  </a:lnTo>
                  <a:lnTo>
                    <a:pt x="4701819" y="600151"/>
                  </a:lnTo>
                  <a:lnTo>
                    <a:pt x="4697463" y="604050"/>
                  </a:lnTo>
                  <a:lnTo>
                    <a:pt x="4693120" y="600151"/>
                  </a:lnTo>
                  <a:lnTo>
                    <a:pt x="4687379" y="597789"/>
                  </a:lnTo>
                  <a:lnTo>
                    <a:pt x="4681105" y="597789"/>
                  </a:lnTo>
                  <a:lnTo>
                    <a:pt x="4673460" y="598995"/>
                  </a:lnTo>
                  <a:lnTo>
                    <a:pt x="4666805" y="602386"/>
                  </a:lnTo>
                  <a:lnTo>
                    <a:pt x="4661509" y="607568"/>
                  </a:lnTo>
                  <a:lnTo>
                    <a:pt x="4657966" y="614146"/>
                  </a:lnTo>
                  <a:lnTo>
                    <a:pt x="4656556" y="614146"/>
                  </a:lnTo>
                  <a:lnTo>
                    <a:pt x="4656556" y="630516"/>
                  </a:lnTo>
                  <a:lnTo>
                    <a:pt x="4656556" y="680440"/>
                  </a:lnTo>
                  <a:lnTo>
                    <a:pt x="4649216" y="687781"/>
                  </a:lnTo>
                  <a:lnTo>
                    <a:pt x="4628070" y="687781"/>
                  </a:lnTo>
                  <a:lnTo>
                    <a:pt x="4596752" y="719124"/>
                  </a:lnTo>
                  <a:lnTo>
                    <a:pt x="4593412" y="712330"/>
                  </a:lnTo>
                  <a:lnTo>
                    <a:pt x="4592205" y="709853"/>
                  </a:lnTo>
                  <a:lnTo>
                    <a:pt x="4585093" y="702525"/>
                  </a:lnTo>
                  <a:lnTo>
                    <a:pt x="4575988" y="697699"/>
                  </a:lnTo>
                  <a:lnTo>
                    <a:pt x="4565459" y="695972"/>
                  </a:lnTo>
                  <a:lnTo>
                    <a:pt x="4511853" y="695972"/>
                  </a:lnTo>
                  <a:lnTo>
                    <a:pt x="4508182" y="692302"/>
                  </a:lnTo>
                  <a:lnTo>
                    <a:pt x="4508182" y="683272"/>
                  </a:lnTo>
                  <a:lnTo>
                    <a:pt x="4511853" y="679602"/>
                  </a:lnTo>
                  <a:lnTo>
                    <a:pt x="4536668" y="679602"/>
                  </a:lnTo>
                  <a:lnTo>
                    <a:pt x="4536668" y="663232"/>
                  </a:lnTo>
                  <a:lnTo>
                    <a:pt x="4511853" y="663232"/>
                  </a:lnTo>
                  <a:lnTo>
                    <a:pt x="4508182" y="659561"/>
                  </a:lnTo>
                  <a:lnTo>
                    <a:pt x="4508182" y="650544"/>
                  </a:lnTo>
                  <a:lnTo>
                    <a:pt x="4511853" y="646874"/>
                  </a:lnTo>
                  <a:lnTo>
                    <a:pt x="4536668" y="646874"/>
                  </a:lnTo>
                  <a:lnTo>
                    <a:pt x="4536668" y="630516"/>
                  </a:lnTo>
                  <a:lnTo>
                    <a:pt x="4511853" y="630516"/>
                  </a:lnTo>
                  <a:lnTo>
                    <a:pt x="4508182" y="626846"/>
                  </a:lnTo>
                  <a:lnTo>
                    <a:pt x="4508182" y="617816"/>
                  </a:lnTo>
                  <a:lnTo>
                    <a:pt x="4511853" y="614146"/>
                  </a:lnTo>
                  <a:lnTo>
                    <a:pt x="4583011" y="614146"/>
                  </a:lnTo>
                  <a:lnTo>
                    <a:pt x="4589627" y="614527"/>
                  </a:lnTo>
                  <a:lnTo>
                    <a:pt x="4596168" y="615683"/>
                  </a:lnTo>
                  <a:lnTo>
                    <a:pt x="4602531" y="617575"/>
                  </a:lnTo>
                  <a:lnTo>
                    <a:pt x="4608627" y="620191"/>
                  </a:lnTo>
                  <a:lnTo>
                    <a:pt x="4629264" y="630516"/>
                  </a:lnTo>
                  <a:lnTo>
                    <a:pt x="4656556" y="630516"/>
                  </a:lnTo>
                  <a:lnTo>
                    <a:pt x="4656556" y="614146"/>
                  </a:lnTo>
                  <a:lnTo>
                    <a:pt x="4633125" y="614146"/>
                  </a:lnTo>
                  <a:lnTo>
                    <a:pt x="4615942" y="605561"/>
                  </a:lnTo>
                  <a:lnTo>
                    <a:pt x="4608106" y="602195"/>
                  </a:lnTo>
                  <a:lnTo>
                    <a:pt x="4599927" y="599757"/>
                  </a:lnTo>
                  <a:lnTo>
                    <a:pt x="4591532" y="598284"/>
                  </a:lnTo>
                  <a:lnTo>
                    <a:pt x="4583011" y="597789"/>
                  </a:lnTo>
                  <a:lnTo>
                    <a:pt x="4516374" y="597789"/>
                  </a:lnTo>
                  <a:lnTo>
                    <a:pt x="4506607" y="599757"/>
                  </a:lnTo>
                  <a:lnTo>
                    <a:pt x="4506760" y="599757"/>
                  </a:lnTo>
                  <a:lnTo>
                    <a:pt x="4499026" y="604977"/>
                  </a:lnTo>
                  <a:lnTo>
                    <a:pt x="4493755" y="612787"/>
                  </a:lnTo>
                  <a:lnTo>
                    <a:pt x="4491825" y="622325"/>
                  </a:lnTo>
                  <a:lnTo>
                    <a:pt x="4491825" y="628611"/>
                  </a:lnTo>
                  <a:lnTo>
                    <a:pt x="4494200" y="634352"/>
                  </a:lnTo>
                  <a:lnTo>
                    <a:pt x="4498086" y="638695"/>
                  </a:lnTo>
                  <a:lnTo>
                    <a:pt x="4494200" y="643039"/>
                  </a:lnTo>
                  <a:lnTo>
                    <a:pt x="4491825" y="648779"/>
                  </a:lnTo>
                  <a:lnTo>
                    <a:pt x="4491825" y="661339"/>
                  </a:lnTo>
                  <a:lnTo>
                    <a:pt x="4494200" y="667080"/>
                  </a:lnTo>
                  <a:lnTo>
                    <a:pt x="4498086" y="671423"/>
                  </a:lnTo>
                  <a:lnTo>
                    <a:pt x="4494200" y="675767"/>
                  </a:lnTo>
                  <a:lnTo>
                    <a:pt x="4491825" y="681507"/>
                  </a:lnTo>
                  <a:lnTo>
                    <a:pt x="4491825" y="687781"/>
                  </a:lnTo>
                  <a:lnTo>
                    <a:pt x="4493044" y="695426"/>
                  </a:lnTo>
                  <a:lnTo>
                    <a:pt x="4496473" y="702119"/>
                  </a:lnTo>
                  <a:lnTo>
                    <a:pt x="4501604" y="707390"/>
                  </a:lnTo>
                  <a:lnTo>
                    <a:pt x="4508182" y="710933"/>
                  </a:lnTo>
                  <a:lnTo>
                    <a:pt x="4508182" y="735761"/>
                  </a:lnTo>
                  <a:lnTo>
                    <a:pt x="4499597" y="752944"/>
                  </a:lnTo>
                  <a:lnTo>
                    <a:pt x="4496232" y="760780"/>
                  </a:lnTo>
                  <a:lnTo>
                    <a:pt x="4493806" y="768959"/>
                  </a:lnTo>
                  <a:lnTo>
                    <a:pt x="4492447" y="776681"/>
                  </a:lnTo>
                  <a:lnTo>
                    <a:pt x="4492320" y="777367"/>
                  </a:lnTo>
                  <a:lnTo>
                    <a:pt x="4492015" y="782548"/>
                  </a:lnTo>
                  <a:lnTo>
                    <a:pt x="4491952" y="783805"/>
                  </a:lnTo>
                  <a:lnTo>
                    <a:pt x="4491825" y="852525"/>
                  </a:lnTo>
                  <a:lnTo>
                    <a:pt x="4493755" y="862063"/>
                  </a:lnTo>
                  <a:lnTo>
                    <a:pt x="4499026" y="869861"/>
                  </a:lnTo>
                  <a:lnTo>
                    <a:pt x="4506823" y="875131"/>
                  </a:lnTo>
                  <a:lnTo>
                    <a:pt x="4516374" y="877062"/>
                  </a:lnTo>
                  <a:lnTo>
                    <a:pt x="4522648" y="877062"/>
                  </a:lnTo>
                  <a:lnTo>
                    <a:pt x="4528388" y="874687"/>
                  </a:lnTo>
                  <a:lnTo>
                    <a:pt x="4532731" y="870800"/>
                  </a:lnTo>
                  <a:lnTo>
                    <a:pt x="4537075" y="874687"/>
                  </a:lnTo>
                  <a:lnTo>
                    <a:pt x="4542815" y="877062"/>
                  </a:lnTo>
                  <a:lnTo>
                    <a:pt x="4555375" y="877062"/>
                  </a:lnTo>
                  <a:lnTo>
                    <a:pt x="4561116" y="874687"/>
                  </a:lnTo>
                  <a:lnTo>
                    <a:pt x="4565459" y="870800"/>
                  </a:lnTo>
                  <a:lnTo>
                    <a:pt x="4569815" y="874687"/>
                  </a:lnTo>
                  <a:lnTo>
                    <a:pt x="4575543" y="877062"/>
                  </a:lnTo>
                  <a:lnTo>
                    <a:pt x="4581830" y="877062"/>
                  </a:lnTo>
                  <a:lnTo>
                    <a:pt x="4604969" y="860704"/>
                  </a:lnTo>
                  <a:lnTo>
                    <a:pt x="4629810" y="860704"/>
                  </a:lnTo>
                  <a:lnTo>
                    <a:pt x="4671403" y="876554"/>
                  </a:lnTo>
                  <a:lnTo>
                    <a:pt x="4679924" y="877062"/>
                  </a:lnTo>
                  <a:lnTo>
                    <a:pt x="4746561" y="877062"/>
                  </a:lnTo>
                  <a:lnTo>
                    <a:pt x="4756112" y="875131"/>
                  </a:lnTo>
                  <a:lnTo>
                    <a:pt x="4763909" y="869861"/>
                  </a:lnTo>
                  <a:lnTo>
                    <a:pt x="4769180" y="862063"/>
                  </a:lnTo>
                  <a:lnTo>
                    <a:pt x="4771110" y="852525"/>
                  </a:lnTo>
                  <a:lnTo>
                    <a:pt x="4771110" y="846239"/>
                  </a:lnTo>
                  <a:lnTo>
                    <a:pt x="4768735" y="840498"/>
                  </a:lnTo>
                  <a:lnTo>
                    <a:pt x="4764837" y="836155"/>
                  </a:lnTo>
                  <a:lnTo>
                    <a:pt x="4768735" y="831811"/>
                  </a:lnTo>
                  <a:lnTo>
                    <a:pt x="4771110" y="826071"/>
                  </a:lnTo>
                  <a:lnTo>
                    <a:pt x="4771110" y="813511"/>
                  </a:lnTo>
                  <a:lnTo>
                    <a:pt x="4768735" y="807770"/>
                  </a:lnTo>
                  <a:lnTo>
                    <a:pt x="4764837" y="803427"/>
                  </a:lnTo>
                  <a:lnTo>
                    <a:pt x="4768735" y="799084"/>
                  </a:lnTo>
                  <a:lnTo>
                    <a:pt x="4771110" y="793343"/>
                  </a:lnTo>
                  <a:lnTo>
                    <a:pt x="4771110" y="787057"/>
                  </a:lnTo>
                  <a:lnTo>
                    <a:pt x="4769891" y="779411"/>
                  </a:lnTo>
                  <a:lnTo>
                    <a:pt x="4766500" y="772756"/>
                  </a:lnTo>
                  <a:lnTo>
                    <a:pt x="4761319" y="767461"/>
                  </a:lnTo>
                  <a:lnTo>
                    <a:pt x="4754740" y="763930"/>
                  </a:lnTo>
                  <a:lnTo>
                    <a:pt x="4754740" y="782548"/>
                  </a:lnTo>
                  <a:lnTo>
                    <a:pt x="4754740" y="791578"/>
                  </a:lnTo>
                  <a:lnTo>
                    <a:pt x="4751070" y="795248"/>
                  </a:lnTo>
                  <a:lnTo>
                    <a:pt x="4726267" y="795248"/>
                  </a:lnTo>
                  <a:lnTo>
                    <a:pt x="4726267" y="811606"/>
                  </a:lnTo>
                  <a:lnTo>
                    <a:pt x="4751070" y="811606"/>
                  </a:lnTo>
                  <a:lnTo>
                    <a:pt x="4754740" y="815276"/>
                  </a:lnTo>
                  <a:lnTo>
                    <a:pt x="4754740" y="824306"/>
                  </a:lnTo>
                  <a:lnTo>
                    <a:pt x="4751070" y="827976"/>
                  </a:lnTo>
                  <a:lnTo>
                    <a:pt x="4726267" y="827976"/>
                  </a:lnTo>
                  <a:lnTo>
                    <a:pt x="4726267" y="844334"/>
                  </a:lnTo>
                  <a:lnTo>
                    <a:pt x="4751070" y="844334"/>
                  </a:lnTo>
                  <a:lnTo>
                    <a:pt x="4754740" y="848004"/>
                  </a:lnTo>
                  <a:lnTo>
                    <a:pt x="4754740" y="857034"/>
                  </a:lnTo>
                  <a:lnTo>
                    <a:pt x="4751070" y="860704"/>
                  </a:lnTo>
                  <a:lnTo>
                    <a:pt x="4679924" y="860704"/>
                  </a:lnTo>
                  <a:lnTo>
                    <a:pt x="4673295" y="860310"/>
                  </a:lnTo>
                  <a:lnTo>
                    <a:pt x="4666767" y="859155"/>
                  </a:lnTo>
                  <a:lnTo>
                    <a:pt x="4660404" y="857262"/>
                  </a:lnTo>
                  <a:lnTo>
                    <a:pt x="4654308" y="854659"/>
                  </a:lnTo>
                  <a:lnTo>
                    <a:pt x="4633671" y="844334"/>
                  </a:lnTo>
                  <a:lnTo>
                    <a:pt x="4606366" y="844334"/>
                  </a:lnTo>
                  <a:lnTo>
                    <a:pt x="4606366" y="794410"/>
                  </a:lnTo>
                  <a:lnTo>
                    <a:pt x="4613707" y="787057"/>
                  </a:lnTo>
                  <a:lnTo>
                    <a:pt x="4634852" y="787057"/>
                  </a:lnTo>
                  <a:lnTo>
                    <a:pt x="4654601" y="767295"/>
                  </a:lnTo>
                  <a:lnTo>
                    <a:pt x="4666170" y="755726"/>
                  </a:lnTo>
                  <a:lnTo>
                    <a:pt x="4670730" y="764997"/>
                  </a:lnTo>
                  <a:lnTo>
                    <a:pt x="4677842" y="772325"/>
                  </a:lnTo>
                  <a:lnTo>
                    <a:pt x="4686947" y="777138"/>
                  </a:lnTo>
                  <a:lnTo>
                    <a:pt x="4697463" y="778878"/>
                  </a:lnTo>
                  <a:lnTo>
                    <a:pt x="4751070" y="778878"/>
                  </a:lnTo>
                  <a:lnTo>
                    <a:pt x="4754740" y="782548"/>
                  </a:lnTo>
                  <a:lnTo>
                    <a:pt x="4754740" y="763930"/>
                  </a:lnTo>
                  <a:lnTo>
                    <a:pt x="4754740" y="762520"/>
                  </a:lnTo>
                  <a:lnTo>
                    <a:pt x="4754740" y="739089"/>
                  </a:lnTo>
                  <a:lnTo>
                    <a:pt x="4763338" y="721906"/>
                  </a:lnTo>
                  <a:lnTo>
                    <a:pt x="4766691" y="714057"/>
                  </a:lnTo>
                  <a:lnTo>
                    <a:pt x="4769129" y="705878"/>
                  </a:lnTo>
                  <a:lnTo>
                    <a:pt x="4770488" y="698157"/>
                  </a:lnTo>
                  <a:lnTo>
                    <a:pt x="4770615" y="697484"/>
                  </a:lnTo>
                  <a:lnTo>
                    <a:pt x="4770920" y="692302"/>
                  </a:lnTo>
                  <a:lnTo>
                    <a:pt x="4770983" y="691045"/>
                  </a:lnTo>
                  <a:lnTo>
                    <a:pt x="4771110" y="622325"/>
                  </a:lnTo>
                  <a:close/>
                </a:path>
                <a:path w="4881245" h="962660">
                  <a:moveTo>
                    <a:pt x="4880661" y="740511"/>
                  </a:moveTo>
                  <a:lnTo>
                    <a:pt x="4878502" y="724001"/>
                  </a:lnTo>
                  <a:lnTo>
                    <a:pt x="4872037" y="708342"/>
                  </a:lnTo>
                  <a:lnTo>
                    <a:pt x="4856289" y="681075"/>
                  </a:lnTo>
                  <a:lnTo>
                    <a:pt x="4856289" y="740511"/>
                  </a:lnTo>
                  <a:lnTo>
                    <a:pt x="4854956" y="750785"/>
                  </a:lnTo>
                  <a:lnTo>
                    <a:pt x="4759845" y="918298"/>
                  </a:lnTo>
                  <a:lnTo>
                    <a:pt x="4725225" y="938288"/>
                  </a:lnTo>
                  <a:lnTo>
                    <a:pt x="4543031" y="938288"/>
                  </a:lnTo>
                  <a:lnTo>
                    <a:pt x="4508398" y="918298"/>
                  </a:lnTo>
                  <a:lnTo>
                    <a:pt x="4417301" y="760501"/>
                  </a:lnTo>
                  <a:lnTo>
                    <a:pt x="4411967" y="740511"/>
                  </a:lnTo>
                  <a:lnTo>
                    <a:pt x="4413301" y="730237"/>
                  </a:lnTo>
                  <a:lnTo>
                    <a:pt x="4508398" y="562737"/>
                  </a:lnTo>
                  <a:lnTo>
                    <a:pt x="4543031" y="542747"/>
                  </a:lnTo>
                  <a:lnTo>
                    <a:pt x="4725225" y="542747"/>
                  </a:lnTo>
                  <a:lnTo>
                    <a:pt x="4759845" y="562737"/>
                  </a:lnTo>
                  <a:lnTo>
                    <a:pt x="4850955" y="720521"/>
                  </a:lnTo>
                  <a:lnTo>
                    <a:pt x="4856289" y="740511"/>
                  </a:lnTo>
                  <a:lnTo>
                    <a:pt x="4856289" y="681075"/>
                  </a:lnTo>
                  <a:lnTo>
                    <a:pt x="4780940" y="550557"/>
                  </a:lnTo>
                  <a:lnTo>
                    <a:pt x="4774933" y="542747"/>
                  </a:lnTo>
                  <a:lnTo>
                    <a:pt x="4770628" y="537133"/>
                  </a:lnTo>
                  <a:lnTo>
                    <a:pt x="4757394" y="527011"/>
                  </a:lnTo>
                  <a:lnTo>
                    <a:pt x="4742015" y="520623"/>
                  </a:lnTo>
                  <a:lnTo>
                    <a:pt x="4725225" y="518388"/>
                  </a:lnTo>
                  <a:lnTo>
                    <a:pt x="4543031" y="518388"/>
                  </a:lnTo>
                  <a:lnTo>
                    <a:pt x="4497641" y="537133"/>
                  </a:lnTo>
                  <a:lnTo>
                    <a:pt x="4396206" y="708342"/>
                  </a:lnTo>
                  <a:lnTo>
                    <a:pt x="4387596" y="740511"/>
                  </a:lnTo>
                  <a:lnTo>
                    <a:pt x="4389742" y="757034"/>
                  </a:lnTo>
                  <a:lnTo>
                    <a:pt x="4487316" y="930465"/>
                  </a:lnTo>
                  <a:lnTo>
                    <a:pt x="4526242" y="960412"/>
                  </a:lnTo>
                  <a:lnTo>
                    <a:pt x="4543031" y="962634"/>
                  </a:lnTo>
                  <a:lnTo>
                    <a:pt x="4725225" y="962634"/>
                  </a:lnTo>
                  <a:lnTo>
                    <a:pt x="4770628" y="943889"/>
                  </a:lnTo>
                  <a:lnTo>
                    <a:pt x="4872037" y="772680"/>
                  </a:lnTo>
                  <a:lnTo>
                    <a:pt x="4878502" y="757034"/>
                  </a:lnTo>
                  <a:lnTo>
                    <a:pt x="4880661" y="740511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8" name="object 8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233449" y="3324724"/>
              <a:ext cx="279612" cy="279612"/>
            </a:xfrm>
            <a:prstGeom prst="rect">
              <a:avLst/>
            </a:prstGeom>
          </p:spPr>
        </p:pic>
        <p:sp>
          <p:nvSpPr>
            <p:cNvPr id="89" name="object 89"/>
            <p:cNvSpPr/>
            <p:nvPr/>
          </p:nvSpPr>
          <p:spPr>
            <a:xfrm>
              <a:off x="3112924" y="4290754"/>
              <a:ext cx="492759" cy="444500"/>
            </a:xfrm>
            <a:custGeom>
              <a:avLst/>
              <a:gdLst/>
              <a:ahLst/>
              <a:cxnLst/>
              <a:rect l="l" t="t" r="r" b="b"/>
              <a:pathLst>
                <a:path w="492760" h="444500">
                  <a:moveTo>
                    <a:pt x="337350" y="0"/>
                  </a:moveTo>
                  <a:lnTo>
                    <a:pt x="155308" y="0"/>
                  </a:lnTo>
                  <a:lnTo>
                    <a:pt x="138536" y="2225"/>
                  </a:lnTo>
                  <a:lnTo>
                    <a:pt x="99631" y="32143"/>
                  </a:lnTo>
                  <a:lnTo>
                    <a:pt x="8610" y="189788"/>
                  </a:lnTo>
                  <a:lnTo>
                    <a:pt x="0" y="221937"/>
                  </a:lnTo>
                  <a:lnTo>
                    <a:pt x="2152" y="238439"/>
                  </a:lnTo>
                  <a:lnTo>
                    <a:pt x="99631" y="411734"/>
                  </a:lnTo>
                  <a:lnTo>
                    <a:pt x="138536" y="441652"/>
                  </a:lnTo>
                  <a:lnTo>
                    <a:pt x="155308" y="443877"/>
                  </a:lnTo>
                  <a:lnTo>
                    <a:pt x="337350" y="443877"/>
                  </a:lnTo>
                  <a:lnTo>
                    <a:pt x="382707" y="425146"/>
                  </a:lnTo>
                  <a:lnTo>
                    <a:pt x="484047" y="254076"/>
                  </a:lnTo>
                  <a:lnTo>
                    <a:pt x="492658" y="221937"/>
                  </a:lnTo>
                  <a:lnTo>
                    <a:pt x="490505" y="205432"/>
                  </a:lnTo>
                  <a:lnTo>
                    <a:pt x="393026" y="32143"/>
                  </a:lnTo>
                  <a:lnTo>
                    <a:pt x="354120" y="2225"/>
                  </a:lnTo>
                  <a:lnTo>
                    <a:pt x="337350" y="0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0" name="object 90"/>
            <p:cNvSpPr/>
            <p:nvPr/>
          </p:nvSpPr>
          <p:spPr>
            <a:xfrm>
              <a:off x="3227252" y="4370685"/>
              <a:ext cx="279400" cy="279400"/>
            </a:xfrm>
            <a:custGeom>
              <a:avLst/>
              <a:gdLst/>
              <a:ahLst/>
              <a:cxnLst/>
              <a:rect l="l" t="t" r="r" b="b"/>
              <a:pathLst>
                <a:path w="279400" h="279400">
                  <a:moveTo>
                    <a:pt x="142897" y="244843"/>
                  </a:moveTo>
                  <a:lnTo>
                    <a:pt x="95923" y="244843"/>
                  </a:lnTo>
                  <a:lnTo>
                    <a:pt x="181978" y="279272"/>
                  </a:lnTo>
                  <a:lnTo>
                    <a:pt x="184289" y="279272"/>
                  </a:lnTo>
                  <a:lnTo>
                    <a:pt x="238843" y="257454"/>
                  </a:lnTo>
                  <a:lnTo>
                    <a:pt x="174428" y="257454"/>
                  </a:lnTo>
                  <a:lnTo>
                    <a:pt x="142897" y="244843"/>
                  </a:lnTo>
                  <a:close/>
                </a:path>
                <a:path w="279400" h="279400">
                  <a:moveTo>
                    <a:pt x="139522" y="0"/>
                  </a:moveTo>
                  <a:lnTo>
                    <a:pt x="109004" y="6178"/>
                  </a:lnTo>
                  <a:lnTo>
                    <a:pt x="84053" y="23017"/>
                  </a:lnTo>
                  <a:lnTo>
                    <a:pt x="67214" y="47968"/>
                  </a:lnTo>
                  <a:lnTo>
                    <a:pt x="61036" y="78485"/>
                  </a:lnTo>
                  <a:lnTo>
                    <a:pt x="61036" y="79984"/>
                  </a:lnTo>
                  <a:lnTo>
                    <a:pt x="61404" y="81381"/>
                  </a:lnTo>
                  <a:lnTo>
                    <a:pt x="61480" y="82854"/>
                  </a:lnTo>
                  <a:lnTo>
                    <a:pt x="2184" y="106591"/>
                  </a:lnTo>
                  <a:lnTo>
                    <a:pt x="0" y="109791"/>
                  </a:lnTo>
                  <a:lnTo>
                    <a:pt x="0" y="273227"/>
                  </a:lnTo>
                  <a:lnTo>
                    <a:pt x="1447" y="275932"/>
                  </a:lnTo>
                  <a:lnTo>
                    <a:pt x="5295" y="278536"/>
                  </a:lnTo>
                  <a:lnTo>
                    <a:pt x="6984" y="279044"/>
                  </a:lnTo>
                  <a:lnTo>
                    <a:pt x="9817" y="279044"/>
                  </a:lnTo>
                  <a:lnTo>
                    <a:pt x="10909" y="278841"/>
                  </a:lnTo>
                  <a:lnTo>
                    <a:pt x="64388" y="257454"/>
                  </a:lnTo>
                  <a:lnTo>
                    <a:pt x="17437" y="257454"/>
                  </a:lnTo>
                  <a:lnTo>
                    <a:pt x="17437" y="119252"/>
                  </a:lnTo>
                  <a:lnTo>
                    <a:pt x="64541" y="100418"/>
                  </a:lnTo>
                  <a:lnTo>
                    <a:pt x="82925" y="100418"/>
                  </a:lnTo>
                  <a:lnTo>
                    <a:pt x="78485" y="78485"/>
                  </a:lnTo>
                  <a:lnTo>
                    <a:pt x="83290" y="54743"/>
                  </a:lnTo>
                  <a:lnTo>
                    <a:pt x="96383" y="35336"/>
                  </a:lnTo>
                  <a:lnTo>
                    <a:pt x="115787" y="22241"/>
                  </a:lnTo>
                  <a:lnTo>
                    <a:pt x="139522" y="17437"/>
                  </a:lnTo>
                  <a:lnTo>
                    <a:pt x="186722" y="17437"/>
                  </a:lnTo>
                  <a:lnTo>
                    <a:pt x="170039" y="6178"/>
                  </a:lnTo>
                  <a:lnTo>
                    <a:pt x="139522" y="0"/>
                  </a:lnTo>
                  <a:close/>
                </a:path>
                <a:path w="279400" h="279400">
                  <a:moveTo>
                    <a:pt x="82925" y="100418"/>
                  </a:moveTo>
                  <a:lnTo>
                    <a:pt x="64541" y="100418"/>
                  </a:lnTo>
                  <a:lnTo>
                    <a:pt x="68335" y="110667"/>
                  </a:lnTo>
                  <a:lnTo>
                    <a:pt x="73431" y="120176"/>
                  </a:lnTo>
                  <a:lnTo>
                    <a:pt x="79746" y="128843"/>
                  </a:lnTo>
                  <a:lnTo>
                    <a:pt x="87198" y="136563"/>
                  </a:lnTo>
                  <a:lnTo>
                    <a:pt x="87198" y="229552"/>
                  </a:lnTo>
                  <a:lnTo>
                    <a:pt x="17437" y="257454"/>
                  </a:lnTo>
                  <a:lnTo>
                    <a:pt x="64388" y="257454"/>
                  </a:lnTo>
                  <a:lnTo>
                    <a:pt x="95923" y="244843"/>
                  </a:lnTo>
                  <a:lnTo>
                    <a:pt x="142897" y="244843"/>
                  </a:lnTo>
                  <a:lnTo>
                    <a:pt x="104667" y="229552"/>
                  </a:lnTo>
                  <a:lnTo>
                    <a:pt x="104635" y="148424"/>
                  </a:lnTo>
                  <a:lnTo>
                    <a:pt x="191846" y="148424"/>
                  </a:lnTo>
                  <a:lnTo>
                    <a:pt x="191846" y="139522"/>
                  </a:lnTo>
                  <a:lnTo>
                    <a:pt x="139522" y="139522"/>
                  </a:lnTo>
                  <a:lnTo>
                    <a:pt x="96383" y="121624"/>
                  </a:lnTo>
                  <a:lnTo>
                    <a:pt x="83239" y="101968"/>
                  </a:lnTo>
                  <a:lnTo>
                    <a:pt x="82925" y="100418"/>
                  </a:lnTo>
                  <a:close/>
                </a:path>
                <a:path w="279400" h="279400">
                  <a:moveTo>
                    <a:pt x="191846" y="148424"/>
                  </a:moveTo>
                  <a:lnTo>
                    <a:pt x="174396" y="148424"/>
                  </a:lnTo>
                  <a:lnTo>
                    <a:pt x="174396" y="257454"/>
                  </a:lnTo>
                  <a:lnTo>
                    <a:pt x="191846" y="257454"/>
                  </a:lnTo>
                  <a:lnTo>
                    <a:pt x="191846" y="148424"/>
                  </a:lnTo>
                  <a:close/>
                </a:path>
                <a:path w="279400" h="279400">
                  <a:moveTo>
                    <a:pt x="279044" y="91351"/>
                  </a:moveTo>
                  <a:lnTo>
                    <a:pt x="261607" y="91351"/>
                  </a:lnTo>
                  <a:lnTo>
                    <a:pt x="261607" y="229552"/>
                  </a:lnTo>
                  <a:lnTo>
                    <a:pt x="191846" y="257454"/>
                  </a:lnTo>
                  <a:lnTo>
                    <a:pt x="238843" y="257454"/>
                  </a:lnTo>
                  <a:lnTo>
                    <a:pt x="276872" y="242214"/>
                  </a:lnTo>
                  <a:lnTo>
                    <a:pt x="279044" y="239026"/>
                  </a:lnTo>
                  <a:lnTo>
                    <a:pt x="279044" y="91351"/>
                  </a:lnTo>
                  <a:close/>
                </a:path>
                <a:path w="279400" h="279400">
                  <a:moveTo>
                    <a:pt x="174396" y="148424"/>
                  </a:moveTo>
                  <a:lnTo>
                    <a:pt x="104635" y="148424"/>
                  </a:lnTo>
                  <a:lnTo>
                    <a:pt x="112768" y="151987"/>
                  </a:lnTo>
                  <a:lnTo>
                    <a:pt x="121316" y="154673"/>
                  </a:lnTo>
                  <a:lnTo>
                    <a:pt x="130245" y="156368"/>
                  </a:lnTo>
                  <a:lnTo>
                    <a:pt x="139522" y="156959"/>
                  </a:lnTo>
                  <a:lnTo>
                    <a:pt x="148803" y="156368"/>
                  </a:lnTo>
                  <a:lnTo>
                    <a:pt x="157730" y="154673"/>
                  </a:lnTo>
                  <a:lnTo>
                    <a:pt x="166271" y="151987"/>
                  </a:lnTo>
                  <a:lnTo>
                    <a:pt x="174396" y="148424"/>
                  </a:lnTo>
                  <a:close/>
                </a:path>
                <a:path w="279400" h="279400">
                  <a:moveTo>
                    <a:pt x="186722" y="17437"/>
                  </a:moveTo>
                  <a:lnTo>
                    <a:pt x="139522" y="17437"/>
                  </a:lnTo>
                  <a:lnTo>
                    <a:pt x="163259" y="22241"/>
                  </a:lnTo>
                  <a:lnTo>
                    <a:pt x="182667" y="35336"/>
                  </a:lnTo>
                  <a:lnTo>
                    <a:pt x="195764" y="54743"/>
                  </a:lnTo>
                  <a:lnTo>
                    <a:pt x="200571" y="78485"/>
                  </a:lnTo>
                  <a:lnTo>
                    <a:pt x="200571" y="86537"/>
                  </a:lnTo>
                  <a:lnTo>
                    <a:pt x="198907" y="94208"/>
                  </a:lnTo>
                  <a:lnTo>
                    <a:pt x="196049" y="101257"/>
                  </a:lnTo>
                  <a:lnTo>
                    <a:pt x="195884" y="101612"/>
                  </a:lnTo>
                  <a:lnTo>
                    <a:pt x="195808" y="101968"/>
                  </a:lnTo>
                  <a:lnTo>
                    <a:pt x="157614" y="136783"/>
                  </a:lnTo>
                  <a:lnTo>
                    <a:pt x="139522" y="139522"/>
                  </a:lnTo>
                  <a:lnTo>
                    <a:pt x="191846" y="139522"/>
                  </a:lnTo>
                  <a:lnTo>
                    <a:pt x="191846" y="136563"/>
                  </a:lnTo>
                  <a:lnTo>
                    <a:pt x="197345" y="131097"/>
                  </a:lnTo>
                  <a:lnTo>
                    <a:pt x="202277" y="125136"/>
                  </a:lnTo>
                  <a:lnTo>
                    <a:pt x="206606" y="118703"/>
                  </a:lnTo>
                  <a:lnTo>
                    <a:pt x="210299" y="111823"/>
                  </a:lnTo>
                  <a:lnTo>
                    <a:pt x="261607" y="91351"/>
                  </a:lnTo>
                  <a:lnTo>
                    <a:pt x="279044" y="91351"/>
                  </a:lnTo>
                  <a:lnTo>
                    <a:pt x="279044" y="90462"/>
                  </a:lnTo>
                  <a:lnTo>
                    <a:pt x="216801" y="90462"/>
                  </a:lnTo>
                  <a:lnTo>
                    <a:pt x="217965" y="82854"/>
                  </a:lnTo>
                  <a:lnTo>
                    <a:pt x="218008" y="78485"/>
                  </a:lnTo>
                  <a:lnTo>
                    <a:pt x="211829" y="47968"/>
                  </a:lnTo>
                  <a:lnTo>
                    <a:pt x="194991" y="23017"/>
                  </a:lnTo>
                  <a:lnTo>
                    <a:pt x="186722" y="17437"/>
                  </a:lnTo>
                  <a:close/>
                </a:path>
                <a:path w="279400" h="279400">
                  <a:moveTo>
                    <a:pt x="269773" y="69291"/>
                  </a:moveTo>
                  <a:lnTo>
                    <a:pt x="267106" y="70383"/>
                  </a:lnTo>
                  <a:lnTo>
                    <a:pt x="216801" y="90462"/>
                  </a:lnTo>
                  <a:lnTo>
                    <a:pt x="279044" y="90462"/>
                  </a:lnTo>
                  <a:lnTo>
                    <a:pt x="279044" y="75590"/>
                  </a:lnTo>
                  <a:lnTo>
                    <a:pt x="277621" y="72885"/>
                  </a:lnTo>
                  <a:lnTo>
                    <a:pt x="272821" y="69634"/>
                  </a:lnTo>
                  <a:lnTo>
                    <a:pt x="269773" y="6929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91" name="object 9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326524" y="4408880"/>
              <a:ext cx="80518" cy="79844"/>
            </a:xfrm>
            <a:prstGeom prst="rect">
              <a:avLst/>
            </a:prstGeom>
          </p:spPr>
        </p:pic>
        <p:sp>
          <p:nvSpPr>
            <p:cNvPr id="92" name="object 92"/>
            <p:cNvSpPr/>
            <p:nvPr/>
          </p:nvSpPr>
          <p:spPr>
            <a:xfrm>
              <a:off x="7499534" y="2248180"/>
              <a:ext cx="453390" cy="406400"/>
            </a:xfrm>
            <a:custGeom>
              <a:avLst/>
              <a:gdLst/>
              <a:ahLst/>
              <a:cxnLst/>
              <a:rect l="l" t="t" r="r" b="b"/>
              <a:pathLst>
                <a:path w="453390" h="406400">
                  <a:moveTo>
                    <a:pt x="314556" y="0"/>
                  </a:moveTo>
                  <a:lnTo>
                    <a:pt x="138445" y="0"/>
                  </a:lnTo>
                  <a:lnTo>
                    <a:pt x="125310" y="1751"/>
                  </a:lnTo>
                  <a:lnTo>
                    <a:pt x="94783" y="25209"/>
                  </a:lnTo>
                  <a:lnTo>
                    <a:pt x="6734" y="177711"/>
                  </a:lnTo>
                  <a:lnTo>
                    <a:pt x="0" y="202925"/>
                  </a:lnTo>
                  <a:lnTo>
                    <a:pt x="1683" y="215881"/>
                  </a:lnTo>
                  <a:lnTo>
                    <a:pt x="94783" y="380644"/>
                  </a:lnTo>
                  <a:lnTo>
                    <a:pt x="125310" y="404100"/>
                  </a:lnTo>
                  <a:lnTo>
                    <a:pt x="138445" y="405853"/>
                  </a:lnTo>
                  <a:lnTo>
                    <a:pt x="314556" y="405853"/>
                  </a:lnTo>
                  <a:lnTo>
                    <a:pt x="350127" y="391141"/>
                  </a:lnTo>
                  <a:lnTo>
                    <a:pt x="446268" y="228130"/>
                  </a:lnTo>
                  <a:lnTo>
                    <a:pt x="453002" y="202925"/>
                  </a:lnTo>
                  <a:lnTo>
                    <a:pt x="451319" y="189966"/>
                  </a:lnTo>
                  <a:lnTo>
                    <a:pt x="358206" y="25209"/>
                  </a:lnTo>
                  <a:lnTo>
                    <a:pt x="327686" y="1751"/>
                  </a:lnTo>
                  <a:lnTo>
                    <a:pt x="3145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3" name="object 93"/>
            <p:cNvSpPr/>
            <p:nvPr/>
          </p:nvSpPr>
          <p:spPr>
            <a:xfrm>
              <a:off x="7487742" y="2236418"/>
              <a:ext cx="476884" cy="429895"/>
            </a:xfrm>
            <a:custGeom>
              <a:avLst/>
              <a:gdLst/>
              <a:ahLst/>
              <a:cxnLst/>
              <a:rect l="l" t="t" r="r" b="b"/>
              <a:pathLst>
                <a:path w="476884" h="429894">
                  <a:moveTo>
                    <a:pt x="381927" y="218630"/>
                  </a:moveTo>
                  <a:lnTo>
                    <a:pt x="371513" y="165849"/>
                  </a:lnTo>
                  <a:lnTo>
                    <a:pt x="341553" y="121145"/>
                  </a:lnTo>
                  <a:lnTo>
                    <a:pt x="296862" y="91198"/>
                  </a:lnTo>
                  <a:lnTo>
                    <a:pt x="244068" y="80772"/>
                  </a:lnTo>
                  <a:lnTo>
                    <a:pt x="227825" y="81711"/>
                  </a:lnTo>
                  <a:lnTo>
                    <a:pt x="212001" y="84493"/>
                  </a:lnTo>
                  <a:lnTo>
                    <a:pt x="196646" y="89128"/>
                  </a:lnTo>
                  <a:lnTo>
                    <a:pt x="181825" y="95592"/>
                  </a:lnTo>
                  <a:lnTo>
                    <a:pt x="189141" y="109994"/>
                  </a:lnTo>
                  <a:lnTo>
                    <a:pt x="202222" y="104292"/>
                  </a:lnTo>
                  <a:lnTo>
                    <a:pt x="215760" y="100215"/>
                  </a:lnTo>
                  <a:lnTo>
                    <a:pt x="229730" y="97751"/>
                  </a:lnTo>
                  <a:lnTo>
                    <a:pt x="244068" y="96926"/>
                  </a:lnTo>
                  <a:lnTo>
                    <a:pt x="268008" y="99263"/>
                  </a:lnTo>
                  <a:lnTo>
                    <a:pt x="311556" y="117309"/>
                  </a:lnTo>
                  <a:lnTo>
                    <a:pt x="345401" y="151155"/>
                  </a:lnTo>
                  <a:lnTo>
                    <a:pt x="363435" y="194703"/>
                  </a:lnTo>
                  <a:lnTo>
                    <a:pt x="365772" y="218630"/>
                  </a:lnTo>
                  <a:lnTo>
                    <a:pt x="363435" y="242557"/>
                  </a:lnTo>
                  <a:lnTo>
                    <a:pt x="345401" y="286118"/>
                  </a:lnTo>
                  <a:lnTo>
                    <a:pt x="311556" y="319951"/>
                  </a:lnTo>
                  <a:lnTo>
                    <a:pt x="268008" y="337985"/>
                  </a:lnTo>
                  <a:lnTo>
                    <a:pt x="244068" y="340321"/>
                  </a:lnTo>
                  <a:lnTo>
                    <a:pt x="220154" y="337985"/>
                  </a:lnTo>
                  <a:lnTo>
                    <a:pt x="176593" y="319951"/>
                  </a:lnTo>
                  <a:lnTo>
                    <a:pt x="142748" y="286118"/>
                  </a:lnTo>
                  <a:lnTo>
                    <a:pt x="124714" y="242557"/>
                  </a:lnTo>
                  <a:lnTo>
                    <a:pt x="122377" y="218630"/>
                  </a:lnTo>
                  <a:lnTo>
                    <a:pt x="123113" y="205130"/>
                  </a:lnTo>
                  <a:lnTo>
                    <a:pt x="125298" y="191947"/>
                  </a:lnTo>
                  <a:lnTo>
                    <a:pt x="128917" y="179120"/>
                  </a:lnTo>
                  <a:lnTo>
                    <a:pt x="133972" y="166700"/>
                  </a:lnTo>
                  <a:lnTo>
                    <a:pt x="119367" y="159778"/>
                  </a:lnTo>
                  <a:lnTo>
                    <a:pt x="113639" y="173863"/>
                  </a:lnTo>
                  <a:lnTo>
                    <a:pt x="109524" y="188404"/>
                  </a:lnTo>
                  <a:lnTo>
                    <a:pt x="107048" y="203339"/>
                  </a:lnTo>
                  <a:lnTo>
                    <a:pt x="106210" y="218630"/>
                  </a:lnTo>
                  <a:lnTo>
                    <a:pt x="108864" y="245732"/>
                  </a:lnTo>
                  <a:lnTo>
                    <a:pt x="129311" y="295071"/>
                  </a:lnTo>
                  <a:lnTo>
                    <a:pt x="167640" y="333400"/>
                  </a:lnTo>
                  <a:lnTo>
                    <a:pt x="216966" y="353847"/>
                  </a:lnTo>
                  <a:lnTo>
                    <a:pt x="244068" y="356489"/>
                  </a:lnTo>
                  <a:lnTo>
                    <a:pt x="271183" y="353847"/>
                  </a:lnTo>
                  <a:lnTo>
                    <a:pt x="320522" y="333400"/>
                  </a:lnTo>
                  <a:lnTo>
                    <a:pt x="358851" y="295071"/>
                  </a:lnTo>
                  <a:lnTo>
                    <a:pt x="379285" y="245732"/>
                  </a:lnTo>
                  <a:lnTo>
                    <a:pt x="381927" y="218630"/>
                  </a:lnTo>
                  <a:close/>
                </a:path>
                <a:path w="476884" h="429894">
                  <a:moveTo>
                    <a:pt x="476567" y="214693"/>
                  </a:moveTo>
                  <a:lnTo>
                    <a:pt x="474497" y="198729"/>
                  </a:lnTo>
                  <a:lnTo>
                    <a:pt x="468249" y="183603"/>
                  </a:lnTo>
                  <a:lnTo>
                    <a:pt x="453021" y="157238"/>
                  </a:lnTo>
                  <a:lnTo>
                    <a:pt x="453021" y="214693"/>
                  </a:lnTo>
                  <a:lnTo>
                    <a:pt x="451726" y="224624"/>
                  </a:lnTo>
                  <a:lnTo>
                    <a:pt x="359803" y="386537"/>
                  </a:lnTo>
                  <a:lnTo>
                    <a:pt x="326339" y="405853"/>
                  </a:lnTo>
                  <a:lnTo>
                    <a:pt x="150228" y="405853"/>
                  </a:lnTo>
                  <a:lnTo>
                    <a:pt x="116763" y="386537"/>
                  </a:lnTo>
                  <a:lnTo>
                    <a:pt x="28714" y="234022"/>
                  </a:lnTo>
                  <a:lnTo>
                    <a:pt x="23545" y="214693"/>
                  </a:lnTo>
                  <a:lnTo>
                    <a:pt x="24841" y="204762"/>
                  </a:lnTo>
                  <a:lnTo>
                    <a:pt x="116763" y="42862"/>
                  </a:lnTo>
                  <a:lnTo>
                    <a:pt x="150228" y="23533"/>
                  </a:lnTo>
                  <a:lnTo>
                    <a:pt x="326339" y="23533"/>
                  </a:lnTo>
                  <a:lnTo>
                    <a:pt x="359803" y="42862"/>
                  </a:lnTo>
                  <a:lnTo>
                    <a:pt x="447865" y="195376"/>
                  </a:lnTo>
                  <a:lnTo>
                    <a:pt x="453021" y="214693"/>
                  </a:lnTo>
                  <a:lnTo>
                    <a:pt x="453021" y="157238"/>
                  </a:lnTo>
                  <a:lnTo>
                    <a:pt x="380199" y="31089"/>
                  </a:lnTo>
                  <a:lnTo>
                    <a:pt x="374383" y="23533"/>
                  </a:lnTo>
                  <a:lnTo>
                    <a:pt x="370217" y="18110"/>
                  </a:lnTo>
                  <a:lnTo>
                    <a:pt x="357428" y="8318"/>
                  </a:lnTo>
                  <a:lnTo>
                    <a:pt x="342557" y="2146"/>
                  </a:lnTo>
                  <a:lnTo>
                    <a:pt x="326339" y="0"/>
                  </a:lnTo>
                  <a:lnTo>
                    <a:pt x="150228" y="0"/>
                  </a:lnTo>
                  <a:lnTo>
                    <a:pt x="106349" y="18110"/>
                  </a:lnTo>
                  <a:lnTo>
                    <a:pt x="8331" y="183603"/>
                  </a:lnTo>
                  <a:lnTo>
                    <a:pt x="0" y="214693"/>
                  </a:lnTo>
                  <a:lnTo>
                    <a:pt x="2082" y="230657"/>
                  </a:lnTo>
                  <a:lnTo>
                    <a:pt x="96380" y="398297"/>
                  </a:lnTo>
                  <a:lnTo>
                    <a:pt x="133997" y="427228"/>
                  </a:lnTo>
                  <a:lnTo>
                    <a:pt x="150228" y="429387"/>
                  </a:lnTo>
                  <a:lnTo>
                    <a:pt x="326339" y="429387"/>
                  </a:lnTo>
                  <a:lnTo>
                    <a:pt x="370217" y="411264"/>
                  </a:lnTo>
                  <a:lnTo>
                    <a:pt x="468249" y="245795"/>
                  </a:lnTo>
                  <a:lnTo>
                    <a:pt x="474497" y="230657"/>
                  </a:lnTo>
                  <a:lnTo>
                    <a:pt x="476567" y="214693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94" name="object 9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610892" y="2336631"/>
              <a:ext cx="202013" cy="199475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7499371" y="1715227"/>
              <a:ext cx="478790" cy="428625"/>
            </a:xfrm>
            <a:custGeom>
              <a:avLst/>
              <a:gdLst/>
              <a:ahLst/>
              <a:cxnLst/>
              <a:rect l="l" t="t" r="r" b="b"/>
              <a:pathLst>
                <a:path w="478790" h="428625">
                  <a:moveTo>
                    <a:pt x="332136" y="0"/>
                  </a:moveTo>
                  <a:lnTo>
                    <a:pt x="146183" y="0"/>
                  </a:lnTo>
                  <a:lnTo>
                    <a:pt x="132314" y="1850"/>
                  </a:lnTo>
                  <a:lnTo>
                    <a:pt x="100082" y="26619"/>
                  </a:lnTo>
                  <a:lnTo>
                    <a:pt x="7105" y="187655"/>
                  </a:lnTo>
                  <a:lnTo>
                    <a:pt x="0" y="214274"/>
                  </a:lnTo>
                  <a:lnTo>
                    <a:pt x="1776" y="227956"/>
                  </a:lnTo>
                  <a:lnTo>
                    <a:pt x="100082" y="401929"/>
                  </a:lnTo>
                  <a:lnTo>
                    <a:pt x="132314" y="426698"/>
                  </a:lnTo>
                  <a:lnTo>
                    <a:pt x="146183" y="428548"/>
                  </a:lnTo>
                  <a:lnTo>
                    <a:pt x="332136" y="428548"/>
                  </a:lnTo>
                  <a:lnTo>
                    <a:pt x="369703" y="413016"/>
                  </a:lnTo>
                  <a:lnTo>
                    <a:pt x="471214" y="240893"/>
                  </a:lnTo>
                  <a:lnTo>
                    <a:pt x="478320" y="214274"/>
                  </a:lnTo>
                  <a:lnTo>
                    <a:pt x="476543" y="200592"/>
                  </a:lnTo>
                  <a:lnTo>
                    <a:pt x="378237" y="26619"/>
                  </a:lnTo>
                  <a:lnTo>
                    <a:pt x="346006" y="1850"/>
                  </a:lnTo>
                  <a:lnTo>
                    <a:pt x="3321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6" name="object 96"/>
            <p:cNvSpPr/>
            <p:nvPr/>
          </p:nvSpPr>
          <p:spPr>
            <a:xfrm>
              <a:off x="7486917" y="1702803"/>
              <a:ext cx="503555" cy="454025"/>
            </a:xfrm>
            <a:custGeom>
              <a:avLst/>
              <a:gdLst/>
              <a:ahLst/>
              <a:cxnLst/>
              <a:rect l="l" t="t" r="r" b="b"/>
              <a:pathLst>
                <a:path w="503554" h="454025">
                  <a:moveTo>
                    <a:pt x="381482" y="296138"/>
                  </a:moveTo>
                  <a:lnTo>
                    <a:pt x="358508" y="296138"/>
                  </a:lnTo>
                  <a:lnTo>
                    <a:pt x="340639" y="299745"/>
                  </a:lnTo>
                  <a:lnTo>
                    <a:pt x="326021" y="309600"/>
                  </a:lnTo>
                  <a:lnTo>
                    <a:pt x="316166" y="324218"/>
                  </a:lnTo>
                  <a:lnTo>
                    <a:pt x="312559" y="342087"/>
                  </a:lnTo>
                  <a:lnTo>
                    <a:pt x="327875" y="342087"/>
                  </a:lnTo>
                  <a:lnTo>
                    <a:pt x="330276" y="330174"/>
                  </a:lnTo>
                  <a:lnTo>
                    <a:pt x="336854" y="320433"/>
                  </a:lnTo>
                  <a:lnTo>
                    <a:pt x="346595" y="313855"/>
                  </a:lnTo>
                  <a:lnTo>
                    <a:pt x="358508" y="311454"/>
                  </a:lnTo>
                  <a:lnTo>
                    <a:pt x="381482" y="311454"/>
                  </a:lnTo>
                  <a:lnTo>
                    <a:pt x="381482" y="296138"/>
                  </a:lnTo>
                  <a:close/>
                </a:path>
                <a:path w="503554" h="454025">
                  <a:moveTo>
                    <a:pt x="503224" y="226707"/>
                  </a:moveTo>
                  <a:lnTo>
                    <a:pt x="501015" y="209842"/>
                  </a:lnTo>
                  <a:lnTo>
                    <a:pt x="494423" y="193865"/>
                  </a:lnTo>
                  <a:lnTo>
                    <a:pt x="478358" y="166039"/>
                  </a:lnTo>
                  <a:lnTo>
                    <a:pt x="478358" y="226707"/>
                  </a:lnTo>
                  <a:lnTo>
                    <a:pt x="476986" y="237197"/>
                  </a:lnTo>
                  <a:lnTo>
                    <a:pt x="379933" y="408139"/>
                  </a:lnTo>
                  <a:lnTo>
                    <a:pt x="344589" y="428548"/>
                  </a:lnTo>
                  <a:lnTo>
                    <a:pt x="158635" y="428548"/>
                  </a:lnTo>
                  <a:lnTo>
                    <a:pt x="123291" y="408139"/>
                  </a:lnTo>
                  <a:lnTo>
                    <a:pt x="30327" y="247103"/>
                  </a:lnTo>
                  <a:lnTo>
                    <a:pt x="24866" y="226707"/>
                  </a:lnTo>
                  <a:lnTo>
                    <a:pt x="26225" y="216217"/>
                  </a:lnTo>
                  <a:lnTo>
                    <a:pt x="123291" y="45262"/>
                  </a:lnTo>
                  <a:lnTo>
                    <a:pt x="158635" y="24853"/>
                  </a:lnTo>
                  <a:lnTo>
                    <a:pt x="344589" y="24853"/>
                  </a:lnTo>
                  <a:lnTo>
                    <a:pt x="379933" y="45262"/>
                  </a:lnTo>
                  <a:lnTo>
                    <a:pt x="472909" y="206298"/>
                  </a:lnTo>
                  <a:lnTo>
                    <a:pt x="478358" y="226707"/>
                  </a:lnTo>
                  <a:lnTo>
                    <a:pt x="478358" y="166039"/>
                  </a:lnTo>
                  <a:lnTo>
                    <a:pt x="401459" y="32829"/>
                  </a:lnTo>
                  <a:lnTo>
                    <a:pt x="395312" y="24853"/>
                  </a:lnTo>
                  <a:lnTo>
                    <a:pt x="390918" y="19138"/>
                  </a:lnTo>
                  <a:lnTo>
                    <a:pt x="377418" y="8801"/>
                  </a:lnTo>
                  <a:lnTo>
                    <a:pt x="361721" y="2273"/>
                  </a:lnTo>
                  <a:lnTo>
                    <a:pt x="344589" y="0"/>
                  </a:lnTo>
                  <a:lnTo>
                    <a:pt x="158635" y="0"/>
                  </a:lnTo>
                  <a:lnTo>
                    <a:pt x="112306" y="19138"/>
                  </a:lnTo>
                  <a:lnTo>
                    <a:pt x="8801" y="193865"/>
                  </a:lnTo>
                  <a:lnTo>
                    <a:pt x="0" y="226707"/>
                  </a:lnTo>
                  <a:lnTo>
                    <a:pt x="2197" y="243560"/>
                  </a:lnTo>
                  <a:lnTo>
                    <a:pt x="101777" y="420573"/>
                  </a:lnTo>
                  <a:lnTo>
                    <a:pt x="141503" y="451129"/>
                  </a:lnTo>
                  <a:lnTo>
                    <a:pt x="158635" y="453402"/>
                  </a:lnTo>
                  <a:lnTo>
                    <a:pt x="344589" y="453402"/>
                  </a:lnTo>
                  <a:lnTo>
                    <a:pt x="390918" y="434276"/>
                  </a:lnTo>
                  <a:lnTo>
                    <a:pt x="494423" y="259537"/>
                  </a:lnTo>
                  <a:lnTo>
                    <a:pt x="501015" y="243560"/>
                  </a:lnTo>
                  <a:lnTo>
                    <a:pt x="503224" y="226707"/>
                  </a:lnTo>
                  <a:close/>
                </a:path>
              </a:pathLst>
            </a:custGeom>
            <a:solidFill>
              <a:srgbClr val="A2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97" name="object 9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608021" y="1968296"/>
              <a:ext cx="114871" cy="76581"/>
            </a:xfrm>
            <a:prstGeom prst="rect">
              <a:avLst/>
            </a:prstGeom>
          </p:spPr>
        </p:pic>
        <p:sp>
          <p:nvSpPr>
            <p:cNvPr id="98" name="object 98"/>
            <p:cNvSpPr/>
            <p:nvPr/>
          </p:nvSpPr>
          <p:spPr>
            <a:xfrm>
              <a:off x="7608023" y="1819224"/>
              <a:ext cx="260985" cy="226060"/>
            </a:xfrm>
            <a:custGeom>
              <a:avLst/>
              <a:gdLst/>
              <a:ahLst/>
              <a:cxnLst/>
              <a:rect l="l" t="t" r="r" b="b"/>
              <a:pathLst>
                <a:path w="260984" h="226060">
                  <a:moveTo>
                    <a:pt x="93459" y="133756"/>
                  </a:moveTo>
                  <a:lnTo>
                    <a:pt x="38290" y="133756"/>
                  </a:lnTo>
                  <a:lnTo>
                    <a:pt x="74027" y="140989"/>
                  </a:lnTo>
                  <a:lnTo>
                    <a:pt x="103241" y="160702"/>
                  </a:lnTo>
                  <a:lnTo>
                    <a:pt x="122954" y="189916"/>
                  </a:lnTo>
                  <a:lnTo>
                    <a:pt x="130187" y="225653"/>
                  </a:lnTo>
                  <a:lnTo>
                    <a:pt x="145503" y="225653"/>
                  </a:lnTo>
                  <a:lnTo>
                    <a:pt x="141752" y="197503"/>
                  </a:lnTo>
                  <a:lnTo>
                    <a:pt x="131164" y="172142"/>
                  </a:lnTo>
                  <a:lnTo>
                    <a:pt x="114733" y="150562"/>
                  </a:lnTo>
                  <a:lnTo>
                    <a:pt x="93459" y="133756"/>
                  </a:lnTo>
                  <a:close/>
                </a:path>
                <a:path w="260984" h="226060">
                  <a:moveTo>
                    <a:pt x="141033" y="133756"/>
                  </a:moveTo>
                  <a:lnTo>
                    <a:pt x="119329" y="133756"/>
                  </a:lnTo>
                  <a:lnTo>
                    <a:pt x="136945" y="152983"/>
                  </a:lnTo>
                  <a:lnTo>
                    <a:pt x="149971" y="175218"/>
                  </a:lnTo>
                  <a:lnTo>
                    <a:pt x="158048" y="199696"/>
                  </a:lnTo>
                  <a:lnTo>
                    <a:pt x="160820" y="225653"/>
                  </a:lnTo>
                  <a:lnTo>
                    <a:pt x="176136" y="225653"/>
                  </a:lnTo>
                  <a:lnTo>
                    <a:pt x="180958" y="201829"/>
                  </a:lnTo>
                  <a:lnTo>
                    <a:pt x="190419" y="187807"/>
                  </a:lnTo>
                  <a:lnTo>
                    <a:pt x="170840" y="187807"/>
                  </a:lnTo>
                  <a:lnTo>
                    <a:pt x="169100" y="181686"/>
                  </a:lnTo>
                  <a:lnTo>
                    <a:pt x="166928" y="175704"/>
                  </a:lnTo>
                  <a:lnTo>
                    <a:pt x="164363" y="169900"/>
                  </a:lnTo>
                  <a:lnTo>
                    <a:pt x="178672" y="155079"/>
                  </a:lnTo>
                  <a:lnTo>
                    <a:pt x="156705" y="155079"/>
                  </a:lnTo>
                  <a:lnTo>
                    <a:pt x="153193" y="149492"/>
                  </a:lnTo>
                  <a:lnTo>
                    <a:pt x="149407" y="144070"/>
                  </a:lnTo>
                  <a:lnTo>
                    <a:pt x="145352" y="138822"/>
                  </a:lnTo>
                  <a:lnTo>
                    <a:pt x="141033" y="133756"/>
                  </a:lnTo>
                  <a:close/>
                </a:path>
                <a:path w="260984" h="226060">
                  <a:moveTo>
                    <a:pt x="260375" y="149072"/>
                  </a:moveTo>
                  <a:lnTo>
                    <a:pt x="237401" y="149072"/>
                  </a:lnTo>
                  <a:lnTo>
                    <a:pt x="216844" y="151874"/>
                  </a:lnTo>
                  <a:lnTo>
                    <a:pt x="198391" y="159772"/>
                  </a:lnTo>
                  <a:lnTo>
                    <a:pt x="182803" y="172004"/>
                  </a:lnTo>
                  <a:lnTo>
                    <a:pt x="170840" y="187807"/>
                  </a:lnTo>
                  <a:lnTo>
                    <a:pt x="190419" y="187807"/>
                  </a:lnTo>
                  <a:lnTo>
                    <a:pt x="194100" y="182352"/>
                  </a:lnTo>
                  <a:lnTo>
                    <a:pt x="213576" y="169210"/>
                  </a:lnTo>
                  <a:lnTo>
                    <a:pt x="237401" y="164388"/>
                  </a:lnTo>
                  <a:lnTo>
                    <a:pt x="260375" y="164388"/>
                  </a:lnTo>
                  <a:lnTo>
                    <a:pt x="260375" y="149072"/>
                  </a:lnTo>
                  <a:close/>
                </a:path>
                <a:path w="260984" h="226060">
                  <a:moveTo>
                    <a:pt x="237401" y="133756"/>
                  </a:moveTo>
                  <a:lnTo>
                    <a:pt x="182206" y="133756"/>
                  </a:lnTo>
                  <a:lnTo>
                    <a:pt x="175266" y="138299"/>
                  </a:lnTo>
                  <a:lnTo>
                    <a:pt x="168679" y="143379"/>
                  </a:lnTo>
                  <a:lnTo>
                    <a:pt x="162393" y="149072"/>
                  </a:lnTo>
                  <a:lnTo>
                    <a:pt x="156705" y="155079"/>
                  </a:lnTo>
                  <a:lnTo>
                    <a:pt x="178672" y="155079"/>
                  </a:lnTo>
                  <a:lnTo>
                    <a:pt x="179065" y="154673"/>
                  </a:lnTo>
                  <a:lnTo>
                    <a:pt x="196530" y="143379"/>
                  </a:lnTo>
                  <a:lnTo>
                    <a:pt x="216327" y="136210"/>
                  </a:lnTo>
                  <a:lnTo>
                    <a:pt x="237401" y="133756"/>
                  </a:lnTo>
                  <a:close/>
                </a:path>
                <a:path w="260984" h="226060">
                  <a:moveTo>
                    <a:pt x="260375" y="64833"/>
                  </a:moveTo>
                  <a:lnTo>
                    <a:pt x="245059" y="64833"/>
                  </a:lnTo>
                  <a:lnTo>
                    <a:pt x="245059" y="118440"/>
                  </a:lnTo>
                  <a:lnTo>
                    <a:pt x="0" y="118440"/>
                  </a:lnTo>
                  <a:lnTo>
                    <a:pt x="0" y="133756"/>
                  </a:lnTo>
                  <a:lnTo>
                    <a:pt x="260375" y="133756"/>
                  </a:lnTo>
                  <a:lnTo>
                    <a:pt x="260375" y="64833"/>
                  </a:lnTo>
                  <a:close/>
                </a:path>
                <a:path w="260984" h="226060">
                  <a:moveTo>
                    <a:pt x="34455" y="3568"/>
                  </a:moveTo>
                  <a:lnTo>
                    <a:pt x="24036" y="5678"/>
                  </a:lnTo>
                  <a:lnTo>
                    <a:pt x="15517" y="11430"/>
                  </a:lnTo>
                  <a:lnTo>
                    <a:pt x="9768" y="19952"/>
                  </a:lnTo>
                  <a:lnTo>
                    <a:pt x="7658" y="30378"/>
                  </a:lnTo>
                  <a:lnTo>
                    <a:pt x="7658" y="72491"/>
                  </a:lnTo>
                  <a:lnTo>
                    <a:pt x="9094" y="81151"/>
                  </a:lnTo>
                  <a:lnTo>
                    <a:pt x="13084" y="88636"/>
                  </a:lnTo>
                  <a:lnTo>
                    <a:pt x="19145" y="94469"/>
                  </a:lnTo>
                  <a:lnTo>
                    <a:pt x="26797" y="98171"/>
                  </a:lnTo>
                  <a:lnTo>
                    <a:pt x="26797" y="118440"/>
                  </a:lnTo>
                  <a:lnTo>
                    <a:pt x="42113" y="118440"/>
                  </a:lnTo>
                  <a:lnTo>
                    <a:pt x="42113" y="98171"/>
                  </a:lnTo>
                  <a:lnTo>
                    <a:pt x="49772" y="94469"/>
                  </a:lnTo>
                  <a:lnTo>
                    <a:pt x="55837" y="88636"/>
                  </a:lnTo>
                  <a:lnTo>
                    <a:pt x="58316" y="83985"/>
                  </a:lnTo>
                  <a:lnTo>
                    <a:pt x="28130" y="83985"/>
                  </a:lnTo>
                  <a:lnTo>
                    <a:pt x="22974" y="78828"/>
                  </a:lnTo>
                  <a:lnTo>
                    <a:pt x="22974" y="24041"/>
                  </a:lnTo>
                  <a:lnTo>
                    <a:pt x="28105" y="18910"/>
                  </a:lnTo>
                  <a:lnTo>
                    <a:pt x="58451" y="18910"/>
                  </a:lnTo>
                  <a:lnTo>
                    <a:pt x="53403" y="11430"/>
                  </a:lnTo>
                  <a:lnTo>
                    <a:pt x="44880" y="5678"/>
                  </a:lnTo>
                  <a:lnTo>
                    <a:pt x="34455" y="3568"/>
                  </a:lnTo>
                  <a:close/>
                </a:path>
                <a:path w="260984" h="226060">
                  <a:moveTo>
                    <a:pt x="210108" y="0"/>
                  </a:moveTo>
                  <a:lnTo>
                    <a:pt x="142163" y="0"/>
                  </a:lnTo>
                  <a:lnTo>
                    <a:pt x="91897" y="54165"/>
                  </a:lnTo>
                  <a:lnTo>
                    <a:pt x="91897" y="118440"/>
                  </a:lnTo>
                  <a:lnTo>
                    <a:pt x="107213" y="118440"/>
                  </a:lnTo>
                  <a:lnTo>
                    <a:pt x="107213" y="60185"/>
                  </a:lnTo>
                  <a:lnTo>
                    <a:pt x="145503" y="18910"/>
                  </a:lnTo>
                  <a:lnTo>
                    <a:pt x="166390" y="18910"/>
                  </a:lnTo>
                  <a:lnTo>
                    <a:pt x="163055" y="15316"/>
                  </a:lnTo>
                  <a:lnTo>
                    <a:pt x="224322" y="15316"/>
                  </a:lnTo>
                  <a:lnTo>
                    <a:pt x="210108" y="0"/>
                  </a:lnTo>
                  <a:close/>
                </a:path>
                <a:path w="260984" h="226060">
                  <a:moveTo>
                    <a:pt x="168478" y="80149"/>
                  </a:moveTo>
                  <a:lnTo>
                    <a:pt x="122529" y="80149"/>
                  </a:lnTo>
                  <a:lnTo>
                    <a:pt x="122529" y="118440"/>
                  </a:lnTo>
                  <a:lnTo>
                    <a:pt x="137845" y="118440"/>
                  </a:lnTo>
                  <a:lnTo>
                    <a:pt x="137845" y="95465"/>
                  </a:lnTo>
                  <a:lnTo>
                    <a:pt x="168478" y="95465"/>
                  </a:lnTo>
                  <a:lnTo>
                    <a:pt x="168478" y="80149"/>
                  </a:lnTo>
                  <a:close/>
                </a:path>
                <a:path w="260984" h="226060">
                  <a:moveTo>
                    <a:pt x="168478" y="95465"/>
                  </a:moveTo>
                  <a:lnTo>
                    <a:pt x="153161" y="95465"/>
                  </a:lnTo>
                  <a:lnTo>
                    <a:pt x="153161" y="118440"/>
                  </a:lnTo>
                  <a:lnTo>
                    <a:pt x="168478" y="118440"/>
                  </a:lnTo>
                  <a:lnTo>
                    <a:pt x="168478" y="95465"/>
                  </a:lnTo>
                  <a:close/>
                </a:path>
                <a:path w="260984" h="226060">
                  <a:moveTo>
                    <a:pt x="166390" y="18910"/>
                  </a:moveTo>
                  <a:lnTo>
                    <a:pt x="145503" y="18910"/>
                  </a:lnTo>
                  <a:lnTo>
                    <a:pt x="183794" y="60185"/>
                  </a:lnTo>
                  <a:lnTo>
                    <a:pt x="183794" y="118440"/>
                  </a:lnTo>
                  <a:lnTo>
                    <a:pt x="199110" y="118440"/>
                  </a:lnTo>
                  <a:lnTo>
                    <a:pt x="199110" y="64833"/>
                  </a:lnTo>
                  <a:lnTo>
                    <a:pt x="260375" y="64833"/>
                  </a:lnTo>
                  <a:lnTo>
                    <a:pt x="260375" y="54165"/>
                  </a:lnTo>
                  <a:lnTo>
                    <a:pt x="256061" y="49517"/>
                  </a:lnTo>
                  <a:lnTo>
                    <a:pt x="194792" y="49517"/>
                  </a:lnTo>
                  <a:lnTo>
                    <a:pt x="166390" y="18910"/>
                  </a:lnTo>
                  <a:close/>
                </a:path>
                <a:path w="260984" h="226060">
                  <a:moveTo>
                    <a:pt x="58451" y="18910"/>
                  </a:moveTo>
                  <a:lnTo>
                    <a:pt x="40817" y="18910"/>
                  </a:lnTo>
                  <a:lnTo>
                    <a:pt x="45948" y="24041"/>
                  </a:lnTo>
                  <a:lnTo>
                    <a:pt x="45948" y="78828"/>
                  </a:lnTo>
                  <a:lnTo>
                    <a:pt x="40792" y="83985"/>
                  </a:lnTo>
                  <a:lnTo>
                    <a:pt x="58316" y="83985"/>
                  </a:lnTo>
                  <a:lnTo>
                    <a:pt x="59827" y="81151"/>
                  </a:lnTo>
                  <a:lnTo>
                    <a:pt x="61264" y="72491"/>
                  </a:lnTo>
                  <a:lnTo>
                    <a:pt x="61264" y="30378"/>
                  </a:lnTo>
                  <a:lnTo>
                    <a:pt x="59154" y="19952"/>
                  </a:lnTo>
                  <a:lnTo>
                    <a:pt x="58451" y="18910"/>
                  </a:lnTo>
                  <a:close/>
                </a:path>
                <a:path w="260984" h="226060">
                  <a:moveTo>
                    <a:pt x="224322" y="15316"/>
                  </a:moveTo>
                  <a:lnTo>
                    <a:pt x="203428" y="15316"/>
                  </a:lnTo>
                  <a:lnTo>
                    <a:pt x="235165" y="49517"/>
                  </a:lnTo>
                  <a:lnTo>
                    <a:pt x="256061" y="49517"/>
                  </a:lnTo>
                  <a:lnTo>
                    <a:pt x="224322" y="15316"/>
                  </a:lnTo>
                  <a:close/>
                </a:path>
              </a:pathLst>
            </a:custGeom>
            <a:solidFill>
              <a:srgbClr val="A2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7486273" y="5805901"/>
              <a:ext cx="3143885" cy="0"/>
            </a:xfrm>
            <a:custGeom>
              <a:avLst/>
              <a:gdLst/>
              <a:ahLst/>
              <a:cxnLst/>
              <a:rect l="l" t="t" r="r" b="b"/>
              <a:pathLst>
                <a:path w="3143884">
                  <a:moveTo>
                    <a:pt x="0" y="0"/>
                  </a:moveTo>
                  <a:lnTo>
                    <a:pt x="3143783" y="0"/>
                  </a:lnTo>
                </a:path>
              </a:pathLst>
            </a:custGeom>
            <a:ln w="3314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0" name="object 100"/>
            <p:cNvSpPr/>
            <p:nvPr/>
          </p:nvSpPr>
          <p:spPr>
            <a:xfrm>
              <a:off x="11661100" y="0"/>
              <a:ext cx="531495" cy="638175"/>
            </a:xfrm>
            <a:custGeom>
              <a:avLst/>
              <a:gdLst/>
              <a:ahLst/>
              <a:cxnLst/>
              <a:rect l="l" t="t" r="r" b="b"/>
              <a:pathLst>
                <a:path w="531495" h="638175">
                  <a:moveTo>
                    <a:pt x="530899" y="0"/>
                  </a:moveTo>
                  <a:lnTo>
                    <a:pt x="1569" y="0"/>
                  </a:lnTo>
                  <a:lnTo>
                    <a:pt x="712" y="13896"/>
                  </a:lnTo>
                  <a:lnTo>
                    <a:pt x="181" y="27960"/>
                  </a:lnTo>
                  <a:lnTo>
                    <a:pt x="0" y="42115"/>
                  </a:lnTo>
                  <a:lnTo>
                    <a:pt x="1960" y="90715"/>
                  </a:lnTo>
                  <a:lnTo>
                    <a:pt x="7740" y="138251"/>
                  </a:lnTo>
                  <a:lnTo>
                    <a:pt x="17191" y="184574"/>
                  </a:lnTo>
                  <a:lnTo>
                    <a:pt x="30163" y="229536"/>
                  </a:lnTo>
                  <a:lnTo>
                    <a:pt x="46505" y="272990"/>
                  </a:lnTo>
                  <a:lnTo>
                    <a:pt x="66068" y="314787"/>
                  </a:lnTo>
                  <a:lnTo>
                    <a:pt x="88701" y="354779"/>
                  </a:lnTo>
                  <a:lnTo>
                    <a:pt x="114255" y="392818"/>
                  </a:lnTo>
                  <a:lnTo>
                    <a:pt x="142579" y="428756"/>
                  </a:lnTo>
                  <a:lnTo>
                    <a:pt x="173524" y="462445"/>
                  </a:lnTo>
                  <a:lnTo>
                    <a:pt x="206940" y="493737"/>
                  </a:lnTo>
                  <a:lnTo>
                    <a:pt x="242676" y="522483"/>
                  </a:lnTo>
                  <a:lnTo>
                    <a:pt x="280583" y="548535"/>
                  </a:lnTo>
                  <a:lnTo>
                    <a:pt x="320511" y="571746"/>
                  </a:lnTo>
                  <a:lnTo>
                    <a:pt x="362309" y="591967"/>
                  </a:lnTo>
                  <a:lnTo>
                    <a:pt x="405828" y="609051"/>
                  </a:lnTo>
                  <a:lnTo>
                    <a:pt x="450918" y="622848"/>
                  </a:lnTo>
                  <a:lnTo>
                    <a:pt x="497429" y="633212"/>
                  </a:lnTo>
                  <a:lnTo>
                    <a:pt x="530899" y="637962"/>
                  </a:lnTo>
                  <a:lnTo>
                    <a:pt x="530899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1" name="object 101"/>
            <p:cNvSpPr/>
            <p:nvPr/>
          </p:nvSpPr>
          <p:spPr>
            <a:xfrm>
              <a:off x="11661100" y="0"/>
              <a:ext cx="531495" cy="638175"/>
            </a:xfrm>
            <a:custGeom>
              <a:avLst/>
              <a:gdLst/>
              <a:ahLst/>
              <a:cxnLst/>
              <a:rect l="l" t="t" r="r" b="b"/>
              <a:pathLst>
                <a:path w="531495" h="638175">
                  <a:moveTo>
                    <a:pt x="1569" y="0"/>
                  </a:moveTo>
                  <a:lnTo>
                    <a:pt x="712" y="13896"/>
                  </a:lnTo>
                  <a:lnTo>
                    <a:pt x="181" y="27960"/>
                  </a:lnTo>
                  <a:lnTo>
                    <a:pt x="0" y="42115"/>
                  </a:lnTo>
                  <a:lnTo>
                    <a:pt x="1960" y="90715"/>
                  </a:lnTo>
                  <a:lnTo>
                    <a:pt x="7740" y="138251"/>
                  </a:lnTo>
                  <a:lnTo>
                    <a:pt x="17191" y="184574"/>
                  </a:lnTo>
                  <a:lnTo>
                    <a:pt x="30163" y="229536"/>
                  </a:lnTo>
                  <a:lnTo>
                    <a:pt x="46505" y="272990"/>
                  </a:lnTo>
                  <a:lnTo>
                    <a:pt x="66068" y="314787"/>
                  </a:lnTo>
                  <a:lnTo>
                    <a:pt x="88701" y="354779"/>
                  </a:lnTo>
                  <a:lnTo>
                    <a:pt x="114255" y="392818"/>
                  </a:lnTo>
                  <a:lnTo>
                    <a:pt x="142579" y="428756"/>
                  </a:lnTo>
                  <a:lnTo>
                    <a:pt x="173524" y="462445"/>
                  </a:lnTo>
                  <a:lnTo>
                    <a:pt x="206940" y="493737"/>
                  </a:lnTo>
                  <a:lnTo>
                    <a:pt x="242676" y="522483"/>
                  </a:lnTo>
                  <a:lnTo>
                    <a:pt x="280583" y="548535"/>
                  </a:lnTo>
                  <a:lnTo>
                    <a:pt x="320511" y="571746"/>
                  </a:lnTo>
                  <a:lnTo>
                    <a:pt x="362309" y="591967"/>
                  </a:lnTo>
                  <a:lnTo>
                    <a:pt x="405828" y="609051"/>
                  </a:lnTo>
                  <a:lnTo>
                    <a:pt x="450918" y="622848"/>
                  </a:lnTo>
                  <a:lnTo>
                    <a:pt x="497429" y="633212"/>
                  </a:lnTo>
                  <a:lnTo>
                    <a:pt x="530899" y="637962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2" name="object 102"/>
          <p:cNvSpPr txBox="1"/>
          <p:nvPr/>
        </p:nvSpPr>
        <p:spPr>
          <a:xfrm>
            <a:off x="8001000" y="3357463"/>
            <a:ext cx="2317115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b="1" dirty="0">
                <a:solidFill>
                  <a:srgbClr val="5BAFCE"/>
                </a:solidFill>
                <a:latin typeface="Grammarsaurus" pitchFamily="2" charset="0"/>
                <a:cs typeface="Arial"/>
              </a:rPr>
              <a:t>Physical and human processes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11895075" y="3560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04" name="object 104"/>
          <p:cNvGrpSpPr/>
          <p:nvPr/>
        </p:nvGrpSpPr>
        <p:grpSpPr>
          <a:xfrm>
            <a:off x="5008223" y="5797555"/>
            <a:ext cx="5671820" cy="944880"/>
            <a:chOff x="5008223" y="5797555"/>
            <a:chExt cx="5671820" cy="944880"/>
          </a:xfrm>
        </p:grpSpPr>
        <p:sp>
          <p:nvSpPr>
            <p:cNvPr id="105" name="object 105"/>
            <p:cNvSpPr/>
            <p:nvPr/>
          </p:nvSpPr>
          <p:spPr>
            <a:xfrm>
              <a:off x="5014573" y="638539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7E86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6" name="object 106"/>
            <p:cNvSpPr/>
            <p:nvPr/>
          </p:nvSpPr>
          <p:spPr>
            <a:xfrm>
              <a:off x="5014573" y="638539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7" name="object 10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099699" y="6425656"/>
              <a:ext cx="270796" cy="270786"/>
            </a:xfrm>
            <a:prstGeom prst="rect">
              <a:avLst/>
            </a:prstGeom>
          </p:spPr>
        </p:pic>
        <p:sp>
          <p:nvSpPr>
            <p:cNvPr id="108" name="object 108"/>
            <p:cNvSpPr/>
            <p:nvPr/>
          </p:nvSpPr>
          <p:spPr>
            <a:xfrm>
              <a:off x="7535746" y="5799212"/>
              <a:ext cx="3143885" cy="0"/>
            </a:xfrm>
            <a:custGeom>
              <a:avLst/>
              <a:gdLst/>
              <a:ahLst/>
              <a:cxnLst/>
              <a:rect l="l" t="t" r="r" b="b"/>
              <a:pathLst>
                <a:path w="3143884">
                  <a:moveTo>
                    <a:pt x="0" y="0"/>
                  </a:moveTo>
                  <a:lnTo>
                    <a:pt x="3143783" y="0"/>
                  </a:lnTo>
                </a:path>
              </a:pathLst>
            </a:custGeom>
            <a:ln w="3314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1" name="Google Shape;69;p1">
            <a:extLst>
              <a:ext uri="{FF2B5EF4-FFF2-40B4-BE49-F238E27FC236}">
                <a16:creationId xmlns:a16="http://schemas.microsoft.com/office/drawing/2014/main" id="{55378EB0-97C8-826E-B48F-96E5EF27FDAA}"/>
              </a:ext>
            </a:extLst>
          </p:cNvPr>
          <p:cNvSpPr txBox="1"/>
          <p:nvPr/>
        </p:nvSpPr>
        <p:spPr>
          <a:xfrm>
            <a:off x="5410200" y="6477000"/>
            <a:ext cx="2048601" cy="164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175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mmarsaurus" pitchFamily="2" charset="0"/>
                <a:ea typeface="Arial"/>
                <a:cs typeface="Arial"/>
                <a:sym typeface="Arial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mmarsaurus" pitchFamily="2" charset="0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7995919" y="0"/>
            <a:ext cx="4196080" cy="2856865"/>
            <a:chOff x="7995919" y="0"/>
            <a:chExt cx="4196080" cy="285686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95919" y="0"/>
              <a:ext cx="4196080" cy="285648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00518" y="0"/>
              <a:ext cx="4091481" cy="2575501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0" y="164256"/>
            <a:ext cx="11971020" cy="6694170"/>
            <a:chOff x="0" y="164256"/>
            <a:chExt cx="11971020" cy="6694170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3267964"/>
              <a:ext cx="3189223" cy="359003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372586"/>
              <a:ext cx="2907104" cy="348541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65112" y="400827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0"/>
                  </a:lnTo>
                  <a:lnTo>
                    <a:pt x="135906" y="17485"/>
                  </a:lnTo>
                  <a:lnTo>
                    <a:pt x="98108" y="38000"/>
                  </a:lnTo>
                  <a:lnTo>
                    <a:pt x="65176" y="65171"/>
                  </a:lnTo>
                  <a:lnTo>
                    <a:pt x="38004" y="98103"/>
                  </a:lnTo>
                  <a:lnTo>
                    <a:pt x="17487" y="135900"/>
                  </a:lnTo>
                  <a:lnTo>
                    <a:pt x="4521" y="177670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0"/>
                  </a:lnTo>
                  <a:lnTo>
                    <a:pt x="11681779" y="135900"/>
                  </a:lnTo>
                  <a:lnTo>
                    <a:pt x="11661264" y="98103"/>
                  </a:lnTo>
                  <a:lnTo>
                    <a:pt x="11634093" y="65171"/>
                  </a:lnTo>
                  <a:lnTo>
                    <a:pt x="11601162" y="38000"/>
                  </a:lnTo>
                  <a:lnTo>
                    <a:pt x="11563364" y="17485"/>
                  </a:lnTo>
                  <a:lnTo>
                    <a:pt x="11521595" y="4520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65112" y="400827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0"/>
                  </a:lnTo>
                  <a:lnTo>
                    <a:pt x="17487" y="135900"/>
                  </a:lnTo>
                  <a:lnTo>
                    <a:pt x="38004" y="98103"/>
                  </a:lnTo>
                  <a:lnTo>
                    <a:pt x="65176" y="65171"/>
                  </a:lnTo>
                  <a:lnTo>
                    <a:pt x="98108" y="38000"/>
                  </a:lnTo>
                  <a:lnTo>
                    <a:pt x="135906" y="17485"/>
                  </a:lnTo>
                  <a:lnTo>
                    <a:pt x="177673" y="4520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0"/>
                  </a:lnTo>
                  <a:lnTo>
                    <a:pt x="11563364" y="17485"/>
                  </a:lnTo>
                  <a:lnTo>
                    <a:pt x="11601162" y="38000"/>
                  </a:lnTo>
                  <a:lnTo>
                    <a:pt x="11634093" y="65171"/>
                  </a:lnTo>
                  <a:lnTo>
                    <a:pt x="11661264" y="98103"/>
                  </a:lnTo>
                  <a:lnTo>
                    <a:pt x="11681779" y="135900"/>
                  </a:lnTo>
                  <a:lnTo>
                    <a:pt x="11694744" y="177670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4990382" y="643377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7E86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90382" y="643377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771825" y="164256"/>
              <a:ext cx="8399780" cy="755650"/>
            </a:xfrm>
            <a:custGeom>
              <a:avLst/>
              <a:gdLst/>
              <a:ahLst/>
              <a:cxnLst/>
              <a:rect l="l" t="t" r="r" b="b"/>
              <a:pathLst>
                <a:path w="8399780" h="755650">
                  <a:moveTo>
                    <a:pt x="8342795" y="0"/>
                  </a:moveTo>
                  <a:lnTo>
                    <a:pt x="56603" y="0"/>
                  </a:lnTo>
                  <a:lnTo>
                    <a:pt x="34595" y="3498"/>
                  </a:lnTo>
                  <a:lnTo>
                    <a:pt x="16600" y="13033"/>
                  </a:lnTo>
                  <a:lnTo>
                    <a:pt x="4456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4456" y="727977"/>
                  </a:lnTo>
                  <a:lnTo>
                    <a:pt x="16600" y="742108"/>
                  </a:lnTo>
                  <a:lnTo>
                    <a:pt x="34595" y="751643"/>
                  </a:lnTo>
                  <a:lnTo>
                    <a:pt x="56603" y="755142"/>
                  </a:lnTo>
                  <a:lnTo>
                    <a:pt x="8342795" y="755142"/>
                  </a:lnTo>
                  <a:lnTo>
                    <a:pt x="8364801" y="751643"/>
                  </a:lnTo>
                  <a:lnTo>
                    <a:pt x="8382792" y="742108"/>
                  </a:lnTo>
                  <a:lnTo>
                    <a:pt x="8394931" y="727977"/>
                  </a:lnTo>
                  <a:lnTo>
                    <a:pt x="8399386" y="710692"/>
                  </a:lnTo>
                  <a:lnTo>
                    <a:pt x="8399386" y="44450"/>
                  </a:lnTo>
                  <a:lnTo>
                    <a:pt x="8394931" y="27164"/>
                  </a:lnTo>
                  <a:lnTo>
                    <a:pt x="8382792" y="13033"/>
                  </a:lnTo>
                  <a:lnTo>
                    <a:pt x="8364801" y="3498"/>
                  </a:lnTo>
                  <a:lnTo>
                    <a:pt x="8342795" y="0"/>
                  </a:lnTo>
                  <a:close/>
                </a:path>
              </a:pathLst>
            </a:custGeom>
            <a:solidFill>
              <a:srgbClr val="506C2F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 dirty="0">
                <a:latin typeface="Grammarsaurus" pitchFamily="2" charset="0"/>
              </a:endParaRPr>
            </a:p>
          </p:txBody>
        </p:sp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771825" y="207205"/>
            <a:ext cx="8399780" cy="601447"/>
          </a:xfrm>
          <a:prstGeom prst="rect">
            <a:avLst/>
          </a:prstGeom>
          <a:ln w="17154">
            <a:noFill/>
          </a:ln>
        </p:spPr>
        <p:txBody>
          <a:bodyPr vert="horz" wrap="square" lIns="0" tIns="77470" rIns="0" bIns="0" rtlCol="0">
            <a:spAutoFit/>
          </a:bodyPr>
          <a:lstStyle/>
          <a:p>
            <a:pPr marL="265113" indent="-255588" algn="ctr">
              <a:lnSpc>
                <a:spcPct val="100000"/>
              </a:lnSpc>
              <a:spcBef>
                <a:spcPts val="610"/>
              </a:spcBef>
            </a:pPr>
            <a:r>
              <a:rPr sz="3400" dirty="0">
                <a:latin typeface="Grammarsaurus" pitchFamily="2" charset="0"/>
              </a:rPr>
              <a:t>What are the features of my local river?</a:t>
            </a:r>
          </a:p>
        </p:txBody>
      </p:sp>
      <p:grpSp>
        <p:nvGrpSpPr>
          <p:cNvPr id="17" name="object 17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18" name="object 18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0" y="1309789"/>
            <a:ext cx="10986135" cy="5548630"/>
            <a:chOff x="0" y="1309789"/>
            <a:chExt cx="10986135" cy="5548630"/>
          </a:xfrm>
        </p:grpSpPr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46484" y="6474040"/>
              <a:ext cx="270792" cy="27078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0" y="1309789"/>
              <a:ext cx="2761289" cy="554821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2367841" y="1736530"/>
              <a:ext cx="8611870" cy="546735"/>
            </a:xfrm>
            <a:custGeom>
              <a:avLst/>
              <a:gdLst/>
              <a:ahLst/>
              <a:cxnLst/>
              <a:rect l="l" t="t" r="r" b="b"/>
              <a:pathLst>
                <a:path w="8611870" h="546735">
                  <a:moveTo>
                    <a:pt x="8547061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481634"/>
                  </a:lnTo>
                  <a:lnTo>
                    <a:pt x="5071" y="506751"/>
                  </a:lnTo>
                  <a:lnTo>
                    <a:pt x="18900" y="527262"/>
                  </a:lnTo>
                  <a:lnTo>
                    <a:pt x="39412" y="541092"/>
                  </a:lnTo>
                  <a:lnTo>
                    <a:pt x="64528" y="546163"/>
                  </a:lnTo>
                  <a:lnTo>
                    <a:pt x="8547061" y="546163"/>
                  </a:lnTo>
                  <a:lnTo>
                    <a:pt x="8572178" y="541092"/>
                  </a:lnTo>
                  <a:lnTo>
                    <a:pt x="8592689" y="527262"/>
                  </a:lnTo>
                  <a:lnTo>
                    <a:pt x="8606519" y="506751"/>
                  </a:lnTo>
                  <a:lnTo>
                    <a:pt x="8611590" y="481634"/>
                  </a:lnTo>
                  <a:lnTo>
                    <a:pt x="8611590" y="64528"/>
                  </a:lnTo>
                  <a:lnTo>
                    <a:pt x="8606519" y="39412"/>
                  </a:lnTo>
                  <a:lnTo>
                    <a:pt x="8592689" y="18900"/>
                  </a:lnTo>
                  <a:lnTo>
                    <a:pt x="8572178" y="5071"/>
                  </a:lnTo>
                  <a:lnTo>
                    <a:pt x="85470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2367841" y="1736530"/>
              <a:ext cx="8611870" cy="546735"/>
            </a:xfrm>
            <a:custGeom>
              <a:avLst/>
              <a:gdLst/>
              <a:ahLst/>
              <a:cxnLst/>
              <a:rect l="l" t="t" r="r" b="b"/>
              <a:pathLst>
                <a:path w="8611870" h="546735">
                  <a:moveTo>
                    <a:pt x="8547061" y="546163"/>
                  </a:moveTo>
                  <a:lnTo>
                    <a:pt x="64528" y="546163"/>
                  </a:lnTo>
                  <a:lnTo>
                    <a:pt x="39412" y="541092"/>
                  </a:lnTo>
                  <a:lnTo>
                    <a:pt x="18900" y="527262"/>
                  </a:lnTo>
                  <a:lnTo>
                    <a:pt x="5071" y="506751"/>
                  </a:lnTo>
                  <a:lnTo>
                    <a:pt x="0" y="48163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8547061" y="0"/>
                  </a:lnTo>
                  <a:lnTo>
                    <a:pt x="8572178" y="5071"/>
                  </a:lnTo>
                  <a:lnTo>
                    <a:pt x="8592689" y="18900"/>
                  </a:lnTo>
                  <a:lnTo>
                    <a:pt x="8606519" y="39412"/>
                  </a:lnTo>
                  <a:lnTo>
                    <a:pt x="8611590" y="64528"/>
                  </a:lnTo>
                  <a:lnTo>
                    <a:pt x="8611590" y="481634"/>
                  </a:lnTo>
                  <a:lnTo>
                    <a:pt x="8606519" y="506751"/>
                  </a:lnTo>
                  <a:lnTo>
                    <a:pt x="8592689" y="527262"/>
                  </a:lnTo>
                  <a:lnTo>
                    <a:pt x="8572178" y="541092"/>
                  </a:lnTo>
                  <a:lnTo>
                    <a:pt x="8547061" y="546163"/>
                  </a:lnTo>
                  <a:close/>
                </a:path>
              </a:pathLst>
            </a:custGeom>
            <a:ln w="12699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2566012" y="1837601"/>
            <a:ext cx="6806587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Lesson 1: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How does the water cycle keep rivers flowing?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2361491" y="2560223"/>
            <a:ext cx="8624570" cy="559435"/>
            <a:chOff x="2361491" y="2560223"/>
            <a:chExt cx="8624570" cy="559435"/>
          </a:xfrm>
        </p:grpSpPr>
        <p:sp>
          <p:nvSpPr>
            <p:cNvPr id="28" name="object 28"/>
            <p:cNvSpPr/>
            <p:nvPr/>
          </p:nvSpPr>
          <p:spPr>
            <a:xfrm>
              <a:off x="2367841" y="2566573"/>
              <a:ext cx="8611870" cy="546735"/>
            </a:xfrm>
            <a:custGeom>
              <a:avLst/>
              <a:gdLst/>
              <a:ahLst/>
              <a:cxnLst/>
              <a:rect l="l" t="t" r="r" b="b"/>
              <a:pathLst>
                <a:path w="8611870" h="546735">
                  <a:moveTo>
                    <a:pt x="8547061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481634"/>
                  </a:lnTo>
                  <a:lnTo>
                    <a:pt x="5071" y="506751"/>
                  </a:lnTo>
                  <a:lnTo>
                    <a:pt x="18900" y="527262"/>
                  </a:lnTo>
                  <a:lnTo>
                    <a:pt x="39412" y="541092"/>
                  </a:lnTo>
                  <a:lnTo>
                    <a:pt x="64528" y="546163"/>
                  </a:lnTo>
                  <a:lnTo>
                    <a:pt x="8547061" y="546163"/>
                  </a:lnTo>
                  <a:lnTo>
                    <a:pt x="8572178" y="541092"/>
                  </a:lnTo>
                  <a:lnTo>
                    <a:pt x="8592689" y="527262"/>
                  </a:lnTo>
                  <a:lnTo>
                    <a:pt x="8606519" y="506751"/>
                  </a:lnTo>
                  <a:lnTo>
                    <a:pt x="8611590" y="481634"/>
                  </a:lnTo>
                  <a:lnTo>
                    <a:pt x="8611590" y="64528"/>
                  </a:lnTo>
                  <a:lnTo>
                    <a:pt x="8606519" y="39412"/>
                  </a:lnTo>
                  <a:lnTo>
                    <a:pt x="8592689" y="18900"/>
                  </a:lnTo>
                  <a:lnTo>
                    <a:pt x="8572178" y="5071"/>
                  </a:lnTo>
                  <a:lnTo>
                    <a:pt x="8547061" y="0"/>
                  </a:lnTo>
                  <a:close/>
                </a:path>
              </a:pathLst>
            </a:custGeom>
            <a:solidFill>
              <a:srgbClr val="7E86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2367841" y="2566573"/>
              <a:ext cx="8611870" cy="546735"/>
            </a:xfrm>
            <a:custGeom>
              <a:avLst/>
              <a:gdLst/>
              <a:ahLst/>
              <a:cxnLst/>
              <a:rect l="l" t="t" r="r" b="b"/>
              <a:pathLst>
                <a:path w="8611870" h="546735">
                  <a:moveTo>
                    <a:pt x="8547061" y="546163"/>
                  </a:moveTo>
                  <a:lnTo>
                    <a:pt x="64528" y="546163"/>
                  </a:lnTo>
                  <a:lnTo>
                    <a:pt x="39412" y="541092"/>
                  </a:lnTo>
                  <a:lnTo>
                    <a:pt x="18900" y="527262"/>
                  </a:lnTo>
                  <a:lnTo>
                    <a:pt x="5071" y="506751"/>
                  </a:lnTo>
                  <a:lnTo>
                    <a:pt x="0" y="48163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8547061" y="0"/>
                  </a:lnTo>
                  <a:lnTo>
                    <a:pt x="8572178" y="5071"/>
                  </a:lnTo>
                  <a:lnTo>
                    <a:pt x="8592689" y="18900"/>
                  </a:lnTo>
                  <a:lnTo>
                    <a:pt x="8606519" y="39412"/>
                  </a:lnTo>
                  <a:lnTo>
                    <a:pt x="8611590" y="64528"/>
                  </a:lnTo>
                  <a:lnTo>
                    <a:pt x="8611590" y="481634"/>
                  </a:lnTo>
                  <a:lnTo>
                    <a:pt x="8606519" y="506751"/>
                  </a:lnTo>
                  <a:lnTo>
                    <a:pt x="8592689" y="527262"/>
                  </a:lnTo>
                  <a:lnTo>
                    <a:pt x="8572178" y="541092"/>
                  </a:lnTo>
                  <a:lnTo>
                    <a:pt x="8547061" y="546163"/>
                  </a:lnTo>
                  <a:close/>
                </a:path>
              </a:pathLst>
            </a:custGeom>
            <a:ln w="12699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2561437" y="2666987"/>
            <a:ext cx="661016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Lesson 2: </a:t>
            </a:r>
            <a:r>
              <a:rPr sz="20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What are rivers and how are they formed?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2359602" y="3398438"/>
            <a:ext cx="8625205" cy="2621915"/>
            <a:chOff x="2359602" y="3398438"/>
            <a:chExt cx="8625205" cy="2621915"/>
          </a:xfrm>
        </p:grpSpPr>
        <p:sp>
          <p:nvSpPr>
            <p:cNvPr id="32" name="object 32"/>
            <p:cNvSpPr/>
            <p:nvPr/>
          </p:nvSpPr>
          <p:spPr>
            <a:xfrm>
              <a:off x="2366820" y="3404788"/>
              <a:ext cx="8611870" cy="965200"/>
            </a:xfrm>
            <a:custGeom>
              <a:avLst/>
              <a:gdLst/>
              <a:ahLst/>
              <a:cxnLst/>
              <a:rect l="l" t="t" r="r" b="b"/>
              <a:pathLst>
                <a:path w="8611870" h="965200">
                  <a:moveTo>
                    <a:pt x="8547061" y="964742"/>
                  </a:moveTo>
                  <a:lnTo>
                    <a:pt x="64528" y="964742"/>
                  </a:lnTo>
                  <a:lnTo>
                    <a:pt x="39412" y="959671"/>
                  </a:lnTo>
                  <a:lnTo>
                    <a:pt x="18900" y="945842"/>
                  </a:lnTo>
                  <a:lnTo>
                    <a:pt x="5071" y="925330"/>
                  </a:lnTo>
                  <a:lnTo>
                    <a:pt x="0" y="90021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8547061" y="0"/>
                  </a:lnTo>
                  <a:lnTo>
                    <a:pt x="8572178" y="5071"/>
                  </a:lnTo>
                  <a:lnTo>
                    <a:pt x="8592689" y="18900"/>
                  </a:lnTo>
                  <a:lnTo>
                    <a:pt x="8606519" y="39412"/>
                  </a:lnTo>
                  <a:lnTo>
                    <a:pt x="8611590" y="64528"/>
                  </a:lnTo>
                  <a:lnTo>
                    <a:pt x="8611590" y="900214"/>
                  </a:lnTo>
                  <a:lnTo>
                    <a:pt x="8606519" y="925330"/>
                  </a:lnTo>
                  <a:lnTo>
                    <a:pt x="8592689" y="945842"/>
                  </a:lnTo>
                  <a:lnTo>
                    <a:pt x="8572178" y="959671"/>
                  </a:lnTo>
                  <a:lnTo>
                    <a:pt x="8547061" y="964742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2365952" y="4599755"/>
              <a:ext cx="8611870" cy="546735"/>
            </a:xfrm>
            <a:custGeom>
              <a:avLst/>
              <a:gdLst/>
              <a:ahLst/>
              <a:cxnLst/>
              <a:rect l="l" t="t" r="r" b="b"/>
              <a:pathLst>
                <a:path w="8611870" h="546735">
                  <a:moveTo>
                    <a:pt x="8547061" y="546163"/>
                  </a:moveTo>
                  <a:lnTo>
                    <a:pt x="64528" y="546163"/>
                  </a:lnTo>
                  <a:lnTo>
                    <a:pt x="39412" y="541092"/>
                  </a:lnTo>
                  <a:lnTo>
                    <a:pt x="18900" y="527262"/>
                  </a:lnTo>
                  <a:lnTo>
                    <a:pt x="5071" y="506751"/>
                  </a:lnTo>
                  <a:lnTo>
                    <a:pt x="0" y="48163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8547061" y="0"/>
                  </a:lnTo>
                  <a:lnTo>
                    <a:pt x="8572178" y="5071"/>
                  </a:lnTo>
                  <a:lnTo>
                    <a:pt x="8592689" y="18900"/>
                  </a:lnTo>
                  <a:lnTo>
                    <a:pt x="8606519" y="39412"/>
                  </a:lnTo>
                  <a:lnTo>
                    <a:pt x="8611590" y="64528"/>
                  </a:lnTo>
                  <a:lnTo>
                    <a:pt x="8611590" y="481634"/>
                  </a:lnTo>
                  <a:lnTo>
                    <a:pt x="8606519" y="506751"/>
                  </a:lnTo>
                  <a:lnTo>
                    <a:pt x="8592689" y="527262"/>
                  </a:lnTo>
                  <a:lnTo>
                    <a:pt x="8572178" y="541092"/>
                  </a:lnTo>
                  <a:lnTo>
                    <a:pt x="8547061" y="546163"/>
                  </a:lnTo>
                  <a:close/>
                </a:path>
              </a:pathLst>
            </a:custGeom>
            <a:ln w="12699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2365952" y="5429799"/>
              <a:ext cx="8611870" cy="584200"/>
            </a:xfrm>
            <a:custGeom>
              <a:avLst/>
              <a:gdLst/>
              <a:ahLst/>
              <a:cxnLst/>
              <a:rect l="l" t="t" r="r" b="b"/>
              <a:pathLst>
                <a:path w="8611870" h="584200">
                  <a:moveTo>
                    <a:pt x="8547061" y="583819"/>
                  </a:moveTo>
                  <a:lnTo>
                    <a:pt x="64528" y="583819"/>
                  </a:lnTo>
                  <a:lnTo>
                    <a:pt x="39412" y="578747"/>
                  </a:lnTo>
                  <a:lnTo>
                    <a:pt x="18900" y="564918"/>
                  </a:lnTo>
                  <a:lnTo>
                    <a:pt x="5071" y="544406"/>
                  </a:lnTo>
                  <a:lnTo>
                    <a:pt x="0" y="519290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8547061" y="0"/>
                  </a:lnTo>
                  <a:lnTo>
                    <a:pt x="8572178" y="5071"/>
                  </a:lnTo>
                  <a:lnTo>
                    <a:pt x="8592689" y="18900"/>
                  </a:lnTo>
                  <a:lnTo>
                    <a:pt x="8606519" y="39412"/>
                  </a:lnTo>
                  <a:lnTo>
                    <a:pt x="8611590" y="64528"/>
                  </a:lnTo>
                  <a:lnTo>
                    <a:pt x="8611590" y="519290"/>
                  </a:lnTo>
                  <a:lnTo>
                    <a:pt x="8606519" y="544406"/>
                  </a:lnTo>
                  <a:lnTo>
                    <a:pt x="8592689" y="564918"/>
                  </a:lnTo>
                  <a:lnTo>
                    <a:pt x="8572178" y="578747"/>
                  </a:lnTo>
                  <a:lnTo>
                    <a:pt x="8547061" y="583819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2561436" y="3560200"/>
            <a:ext cx="8681497" cy="23365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3325" marR="896619" indent="-1190625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Lesson 3: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How can I plan a fieldwork investigation comparing a local river in my region and the River Trent?</a:t>
            </a:r>
            <a:endParaRPr sz="20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885"/>
              </a:spcBef>
            </a:pPr>
            <a:endParaRPr sz="28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Lesson 4: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How can I collect data from a local river in my region?</a:t>
            </a:r>
            <a:endParaRPr sz="20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894"/>
              </a:spcBef>
            </a:pPr>
            <a:endParaRPr sz="28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Lesson 5: </a:t>
            </a:r>
            <a:r>
              <a:rPr sz="20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How will I present and analyse data collected from fieldwork?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37" name="Google Shape;69;p1">
            <a:extLst>
              <a:ext uri="{FF2B5EF4-FFF2-40B4-BE49-F238E27FC236}">
                <a16:creationId xmlns:a16="http://schemas.microsoft.com/office/drawing/2014/main" id="{94BE18C4-E320-6DC5-40CE-A02287A67422}"/>
              </a:ext>
            </a:extLst>
          </p:cNvPr>
          <p:cNvSpPr txBox="1"/>
          <p:nvPr/>
        </p:nvSpPr>
        <p:spPr>
          <a:xfrm>
            <a:off x="5402737" y="6507320"/>
            <a:ext cx="2048601" cy="164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175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mmarsaurus" pitchFamily="2" charset="0"/>
                <a:ea typeface="Arial"/>
                <a:cs typeface="Arial"/>
                <a:sym typeface="Arial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mmarsaurus" pitchFamily="2" charset="0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7954264" y="0"/>
            <a:ext cx="4237990" cy="2856865"/>
            <a:chOff x="7954264" y="0"/>
            <a:chExt cx="4237990" cy="285686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54264" y="0"/>
              <a:ext cx="4237735" cy="285648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56971" y="0"/>
              <a:ext cx="4135028" cy="2575417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0" y="157906"/>
            <a:ext cx="11927205" cy="6700520"/>
            <a:chOff x="0" y="157906"/>
            <a:chExt cx="11927205" cy="6700520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3267964"/>
              <a:ext cx="3144519" cy="359003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372586"/>
              <a:ext cx="2863557" cy="348541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21569" y="400827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0"/>
                  </a:lnTo>
                  <a:lnTo>
                    <a:pt x="135906" y="17485"/>
                  </a:lnTo>
                  <a:lnTo>
                    <a:pt x="98108" y="38000"/>
                  </a:lnTo>
                  <a:lnTo>
                    <a:pt x="65176" y="65171"/>
                  </a:lnTo>
                  <a:lnTo>
                    <a:pt x="38004" y="98103"/>
                  </a:lnTo>
                  <a:lnTo>
                    <a:pt x="17487" y="135900"/>
                  </a:lnTo>
                  <a:lnTo>
                    <a:pt x="4521" y="177670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0"/>
                  </a:lnTo>
                  <a:lnTo>
                    <a:pt x="11681779" y="135900"/>
                  </a:lnTo>
                  <a:lnTo>
                    <a:pt x="11661264" y="98103"/>
                  </a:lnTo>
                  <a:lnTo>
                    <a:pt x="11634093" y="65171"/>
                  </a:lnTo>
                  <a:lnTo>
                    <a:pt x="11601162" y="38000"/>
                  </a:lnTo>
                  <a:lnTo>
                    <a:pt x="11563364" y="17485"/>
                  </a:lnTo>
                  <a:lnTo>
                    <a:pt x="11521595" y="4520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21569" y="400827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0"/>
                  </a:lnTo>
                  <a:lnTo>
                    <a:pt x="17487" y="135900"/>
                  </a:lnTo>
                  <a:lnTo>
                    <a:pt x="38004" y="98103"/>
                  </a:lnTo>
                  <a:lnTo>
                    <a:pt x="65176" y="65171"/>
                  </a:lnTo>
                  <a:lnTo>
                    <a:pt x="98108" y="38000"/>
                  </a:lnTo>
                  <a:lnTo>
                    <a:pt x="135906" y="17485"/>
                  </a:lnTo>
                  <a:lnTo>
                    <a:pt x="177673" y="4520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0"/>
                  </a:lnTo>
                  <a:lnTo>
                    <a:pt x="11563364" y="17485"/>
                  </a:lnTo>
                  <a:lnTo>
                    <a:pt x="11601162" y="38000"/>
                  </a:lnTo>
                  <a:lnTo>
                    <a:pt x="11634093" y="65171"/>
                  </a:lnTo>
                  <a:lnTo>
                    <a:pt x="11661264" y="98103"/>
                  </a:lnTo>
                  <a:lnTo>
                    <a:pt x="11681779" y="135900"/>
                  </a:lnTo>
                  <a:lnTo>
                    <a:pt x="11694744" y="177670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4946839" y="643377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7E86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46839" y="643377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771499" y="164256"/>
              <a:ext cx="6462395" cy="755650"/>
            </a:xfrm>
            <a:custGeom>
              <a:avLst/>
              <a:gdLst/>
              <a:ahLst/>
              <a:cxnLst/>
              <a:rect l="l" t="t" r="r" b="b"/>
              <a:pathLst>
                <a:path w="6462395" h="755650">
                  <a:moveTo>
                    <a:pt x="6418262" y="0"/>
                  </a:moveTo>
                  <a:lnTo>
                    <a:pt x="43535" y="0"/>
                  </a:lnTo>
                  <a:lnTo>
                    <a:pt x="26601" y="3498"/>
                  </a:lnTo>
                  <a:lnTo>
                    <a:pt x="12761" y="13033"/>
                  </a:lnTo>
                  <a:lnTo>
                    <a:pt x="3425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425" y="727977"/>
                  </a:lnTo>
                  <a:lnTo>
                    <a:pt x="12761" y="742108"/>
                  </a:lnTo>
                  <a:lnTo>
                    <a:pt x="26601" y="751643"/>
                  </a:lnTo>
                  <a:lnTo>
                    <a:pt x="43535" y="755142"/>
                  </a:lnTo>
                  <a:lnTo>
                    <a:pt x="6418262" y="755142"/>
                  </a:lnTo>
                  <a:lnTo>
                    <a:pt x="6435198" y="751643"/>
                  </a:lnTo>
                  <a:lnTo>
                    <a:pt x="6449042" y="742108"/>
                  </a:lnTo>
                  <a:lnTo>
                    <a:pt x="6458383" y="727977"/>
                  </a:lnTo>
                  <a:lnTo>
                    <a:pt x="6461810" y="710692"/>
                  </a:lnTo>
                  <a:lnTo>
                    <a:pt x="6461810" y="44450"/>
                  </a:lnTo>
                  <a:lnTo>
                    <a:pt x="6458383" y="27164"/>
                  </a:lnTo>
                  <a:lnTo>
                    <a:pt x="6449042" y="13033"/>
                  </a:lnTo>
                  <a:lnTo>
                    <a:pt x="6435198" y="3498"/>
                  </a:lnTo>
                  <a:lnTo>
                    <a:pt x="6418262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771499" y="164256"/>
              <a:ext cx="6462395" cy="755650"/>
            </a:xfrm>
            <a:custGeom>
              <a:avLst/>
              <a:gdLst/>
              <a:ahLst/>
              <a:cxnLst/>
              <a:rect l="l" t="t" r="r" b="b"/>
              <a:pathLst>
                <a:path w="6462395" h="755650">
                  <a:moveTo>
                    <a:pt x="43535" y="755142"/>
                  </a:moveTo>
                  <a:lnTo>
                    <a:pt x="26601" y="751643"/>
                  </a:lnTo>
                  <a:lnTo>
                    <a:pt x="12761" y="742108"/>
                  </a:lnTo>
                  <a:lnTo>
                    <a:pt x="3425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425" y="27164"/>
                  </a:lnTo>
                  <a:lnTo>
                    <a:pt x="12761" y="13033"/>
                  </a:lnTo>
                  <a:lnTo>
                    <a:pt x="26601" y="3498"/>
                  </a:lnTo>
                  <a:lnTo>
                    <a:pt x="43535" y="0"/>
                  </a:lnTo>
                  <a:lnTo>
                    <a:pt x="6418262" y="0"/>
                  </a:lnTo>
                  <a:lnTo>
                    <a:pt x="6435198" y="3498"/>
                  </a:lnTo>
                  <a:lnTo>
                    <a:pt x="6449042" y="13033"/>
                  </a:lnTo>
                  <a:lnTo>
                    <a:pt x="6458383" y="27164"/>
                  </a:lnTo>
                  <a:lnTo>
                    <a:pt x="6461810" y="44450"/>
                  </a:lnTo>
                  <a:lnTo>
                    <a:pt x="6461810" y="710692"/>
                  </a:lnTo>
                  <a:lnTo>
                    <a:pt x="6458383" y="727977"/>
                  </a:lnTo>
                  <a:lnTo>
                    <a:pt x="6449042" y="742108"/>
                  </a:lnTo>
                  <a:lnTo>
                    <a:pt x="6435198" y="751643"/>
                  </a:lnTo>
                  <a:lnTo>
                    <a:pt x="6418262" y="755142"/>
                  </a:lnTo>
                  <a:lnTo>
                    <a:pt x="43535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779753" y="259760"/>
            <a:ext cx="6445885" cy="536044"/>
          </a:xfrm>
          <a:prstGeom prst="rect">
            <a:avLst/>
          </a:prstGeom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257175" indent="-24765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Key vocabulary for this lesson</a:t>
            </a:r>
          </a:p>
        </p:txBody>
      </p:sp>
      <p:grpSp>
        <p:nvGrpSpPr>
          <p:cNvPr id="18" name="object 18"/>
          <p:cNvGrpSpPr/>
          <p:nvPr/>
        </p:nvGrpSpPr>
        <p:grpSpPr>
          <a:xfrm>
            <a:off x="11640099" y="-6350"/>
            <a:ext cx="558165" cy="666750"/>
            <a:chOff x="11640099" y="-6350"/>
            <a:chExt cx="558165" cy="666750"/>
          </a:xfrm>
        </p:grpSpPr>
        <p:sp>
          <p:nvSpPr>
            <p:cNvPr id="19" name="object 19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1164644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11880428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3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2181343" y="2881635"/>
            <a:ext cx="3097530" cy="3873500"/>
            <a:chOff x="2181343" y="2881635"/>
            <a:chExt cx="3097530" cy="3873500"/>
          </a:xfrm>
        </p:grpSpPr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07776" y="6483714"/>
              <a:ext cx="270788" cy="270793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2187693" y="2887985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433019"/>
                  </a:lnTo>
                  <a:lnTo>
                    <a:pt x="2647" y="446054"/>
                  </a:lnTo>
                  <a:lnTo>
                    <a:pt x="9856" y="456726"/>
                  </a:lnTo>
                  <a:lnTo>
                    <a:pt x="20525" y="463937"/>
                  </a:lnTo>
                  <a:lnTo>
                    <a:pt x="33553" y="466585"/>
                  </a:lnTo>
                  <a:lnTo>
                    <a:pt x="1971827" y="466585"/>
                  </a:lnTo>
                  <a:lnTo>
                    <a:pt x="1984855" y="463937"/>
                  </a:lnTo>
                  <a:lnTo>
                    <a:pt x="1995524" y="456728"/>
                  </a:lnTo>
                  <a:lnTo>
                    <a:pt x="2002733" y="446059"/>
                  </a:lnTo>
                  <a:lnTo>
                    <a:pt x="2005380" y="433031"/>
                  </a:lnTo>
                  <a:lnTo>
                    <a:pt x="2005380" y="33566"/>
                  </a:lnTo>
                  <a:lnTo>
                    <a:pt x="2002733" y="20531"/>
                  </a:lnTo>
                  <a:lnTo>
                    <a:pt x="1995524" y="9858"/>
                  </a:lnTo>
                  <a:lnTo>
                    <a:pt x="1984855" y="2647"/>
                  </a:lnTo>
                  <a:lnTo>
                    <a:pt x="1971827" y="0"/>
                  </a:lnTo>
                  <a:close/>
                </a:path>
              </a:pathLst>
            </a:custGeom>
            <a:solidFill>
              <a:srgbClr val="715C4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2187693" y="2887985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466585"/>
                  </a:moveTo>
                  <a:lnTo>
                    <a:pt x="33553" y="466585"/>
                  </a:lnTo>
                  <a:lnTo>
                    <a:pt x="20525" y="463937"/>
                  </a:lnTo>
                  <a:lnTo>
                    <a:pt x="9856" y="456726"/>
                  </a:lnTo>
                  <a:lnTo>
                    <a:pt x="2647" y="446054"/>
                  </a:lnTo>
                  <a:lnTo>
                    <a:pt x="0" y="433019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6" y="9856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971827" y="0"/>
                  </a:lnTo>
                  <a:lnTo>
                    <a:pt x="1984855" y="2647"/>
                  </a:lnTo>
                  <a:lnTo>
                    <a:pt x="1995524" y="9858"/>
                  </a:lnTo>
                  <a:lnTo>
                    <a:pt x="2002733" y="20531"/>
                  </a:lnTo>
                  <a:lnTo>
                    <a:pt x="2005380" y="33566"/>
                  </a:lnTo>
                  <a:lnTo>
                    <a:pt x="2005380" y="433031"/>
                  </a:lnTo>
                  <a:lnTo>
                    <a:pt x="2002733" y="446059"/>
                  </a:lnTo>
                  <a:lnTo>
                    <a:pt x="1995524" y="456728"/>
                  </a:lnTo>
                  <a:lnTo>
                    <a:pt x="1984855" y="463937"/>
                  </a:lnTo>
                  <a:lnTo>
                    <a:pt x="1971827" y="466585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4343876" y="2970913"/>
            <a:ext cx="5007533" cy="3238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08610" algn="l"/>
              </a:tabLst>
            </a:pPr>
            <a:r>
              <a:rPr sz="2000"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	water that flows naturally across land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187165" y="2953362"/>
            <a:ext cx="2024261" cy="3238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river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2169929" y="3700226"/>
            <a:ext cx="2018664" cy="479425"/>
            <a:chOff x="2169929" y="3700226"/>
            <a:chExt cx="2018664" cy="479425"/>
          </a:xfrm>
        </p:grpSpPr>
        <p:sp>
          <p:nvSpPr>
            <p:cNvPr id="29" name="object 29"/>
            <p:cNvSpPr/>
            <p:nvPr/>
          </p:nvSpPr>
          <p:spPr>
            <a:xfrm>
              <a:off x="2176279" y="3706576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433019"/>
                  </a:lnTo>
                  <a:lnTo>
                    <a:pt x="2647" y="446054"/>
                  </a:lnTo>
                  <a:lnTo>
                    <a:pt x="9856" y="456726"/>
                  </a:lnTo>
                  <a:lnTo>
                    <a:pt x="20525" y="463937"/>
                  </a:lnTo>
                  <a:lnTo>
                    <a:pt x="33553" y="466585"/>
                  </a:lnTo>
                  <a:lnTo>
                    <a:pt x="1971827" y="466585"/>
                  </a:lnTo>
                  <a:lnTo>
                    <a:pt x="1984855" y="463937"/>
                  </a:lnTo>
                  <a:lnTo>
                    <a:pt x="1995524" y="456728"/>
                  </a:lnTo>
                  <a:lnTo>
                    <a:pt x="2002733" y="446059"/>
                  </a:lnTo>
                  <a:lnTo>
                    <a:pt x="2005380" y="433031"/>
                  </a:lnTo>
                  <a:lnTo>
                    <a:pt x="2005380" y="33566"/>
                  </a:lnTo>
                  <a:lnTo>
                    <a:pt x="2002733" y="20531"/>
                  </a:lnTo>
                  <a:lnTo>
                    <a:pt x="1995524" y="9858"/>
                  </a:lnTo>
                  <a:lnTo>
                    <a:pt x="1984855" y="2647"/>
                  </a:lnTo>
                  <a:lnTo>
                    <a:pt x="1971827" y="0"/>
                  </a:lnTo>
                  <a:close/>
                </a:path>
              </a:pathLst>
            </a:custGeom>
            <a:solidFill>
              <a:srgbClr val="715C4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2176279" y="3706576"/>
              <a:ext cx="2005964" cy="466725"/>
            </a:xfrm>
            <a:custGeom>
              <a:avLst/>
              <a:gdLst/>
              <a:ahLst/>
              <a:cxnLst/>
              <a:rect l="l" t="t" r="r" b="b"/>
              <a:pathLst>
                <a:path w="2005964" h="466725">
                  <a:moveTo>
                    <a:pt x="1971827" y="466585"/>
                  </a:moveTo>
                  <a:lnTo>
                    <a:pt x="33553" y="466585"/>
                  </a:lnTo>
                  <a:lnTo>
                    <a:pt x="20525" y="463937"/>
                  </a:lnTo>
                  <a:lnTo>
                    <a:pt x="9856" y="456726"/>
                  </a:lnTo>
                  <a:lnTo>
                    <a:pt x="2647" y="446054"/>
                  </a:lnTo>
                  <a:lnTo>
                    <a:pt x="0" y="433019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6" y="9856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971827" y="0"/>
                  </a:lnTo>
                  <a:lnTo>
                    <a:pt x="1984855" y="2647"/>
                  </a:lnTo>
                  <a:lnTo>
                    <a:pt x="1995524" y="9858"/>
                  </a:lnTo>
                  <a:lnTo>
                    <a:pt x="2002733" y="20531"/>
                  </a:lnTo>
                  <a:lnTo>
                    <a:pt x="2005380" y="33566"/>
                  </a:lnTo>
                  <a:lnTo>
                    <a:pt x="2005380" y="433031"/>
                  </a:lnTo>
                  <a:lnTo>
                    <a:pt x="2002733" y="446059"/>
                  </a:lnTo>
                  <a:lnTo>
                    <a:pt x="1995524" y="456728"/>
                  </a:lnTo>
                  <a:lnTo>
                    <a:pt x="1984855" y="463937"/>
                  </a:lnTo>
                  <a:lnTo>
                    <a:pt x="1971827" y="466585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4332467" y="3790993"/>
            <a:ext cx="6716533" cy="3238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dirty="0">
                <a:solidFill>
                  <a:srgbClr val="2E3C40"/>
                </a:solidFill>
                <a:latin typeface="Grammarsaurus" pitchFamily="2" charset="0"/>
                <a:cs typeface="Arial MT"/>
              </a:rPr>
              <a:t>– when something moves in a smooth and steady way</a:t>
            </a:r>
            <a:endParaRPr sz="2000">
              <a:latin typeface="Grammarsaurus" pitchFamily="2" charset="0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188472" y="3771995"/>
            <a:ext cx="1998279" cy="3238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5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flow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1542305" y="2840639"/>
            <a:ext cx="520065" cy="1355090"/>
            <a:chOff x="1542305" y="2840639"/>
            <a:chExt cx="520065" cy="1355090"/>
          </a:xfrm>
        </p:grpSpPr>
        <p:pic>
          <p:nvPicPr>
            <p:cNvPr id="34" name="object 3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58552" y="2840639"/>
              <a:ext cx="487417" cy="487417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42305" y="3675735"/>
              <a:ext cx="519895" cy="519906"/>
            </a:xfrm>
            <a:prstGeom prst="rect">
              <a:avLst/>
            </a:prstGeom>
          </p:spPr>
        </p:pic>
      </p:grpSp>
      <p:sp>
        <p:nvSpPr>
          <p:cNvPr id="37" name="Google Shape;69;p1">
            <a:extLst>
              <a:ext uri="{FF2B5EF4-FFF2-40B4-BE49-F238E27FC236}">
                <a16:creationId xmlns:a16="http://schemas.microsoft.com/office/drawing/2014/main" id="{DD0ECE0A-168F-FF34-6A25-90DF21C683B6}"/>
              </a:ext>
            </a:extLst>
          </p:cNvPr>
          <p:cNvSpPr txBox="1"/>
          <p:nvPr/>
        </p:nvSpPr>
        <p:spPr>
          <a:xfrm>
            <a:off x="5329970" y="6515845"/>
            <a:ext cx="2048601" cy="164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175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mmarsaurus" pitchFamily="2" charset="0"/>
                <a:ea typeface="Arial"/>
                <a:cs typeface="Arial"/>
                <a:sym typeface="Arial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mmarsaurus" pitchFamily="2" charset="0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1999" cy="6857999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7997952" y="0"/>
            <a:ext cx="4194175" cy="2841625"/>
            <a:chOff x="7997952" y="0"/>
            <a:chExt cx="4194175" cy="2841625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97952" y="0"/>
              <a:ext cx="4194047" cy="284124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00643" y="0"/>
              <a:ext cx="4091356" cy="2560985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0" y="157906"/>
            <a:ext cx="11971020" cy="6700520"/>
            <a:chOff x="0" y="157906"/>
            <a:chExt cx="11971020" cy="6700520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255772"/>
              <a:ext cx="3188207" cy="360222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3358070"/>
              <a:ext cx="2907105" cy="349992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65112" y="386313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0"/>
                  </a:lnTo>
                  <a:lnTo>
                    <a:pt x="135906" y="17485"/>
                  </a:lnTo>
                  <a:lnTo>
                    <a:pt x="98108" y="38000"/>
                  </a:lnTo>
                  <a:lnTo>
                    <a:pt x="65176" y="65171"/>
                  </a:lnTo>
                  <a:lnTo>
                    <a:pt x="38004" y="98103"/>
                  </a:lnTo>
                  <a:lnTo>
                    <a:pt x="17487" y="135900"/>
                  </a:lnTo>
                  <a:lnTo>
                    <a:pt x="4521" y="177670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0"/>
                  </a:lnTo>
                  <a:lnTo>
                    <a:pt x="11681779" y="135900"/>
                  </a:lnTo>
                  <a:lnTo>
                    <a:pt x="11661264" y="98103"/>
                  </a:lnTo>
                  <a:lnTo>
                    <a:pt x="11634093" y="65171"/>
                  </a:lnTo>
                  <a:lnTo>
                    <a:pt x="11601162" y="38000"/>
                  </a:lnTo>
                  <a:lnTo>
                    <a:pt x="11563364" y="17485"/>
                  </a:lnTo>
                  <a:lnTo>
                    <a:pt x="11521595" y="4520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65112" y="386313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0"/>
                  </a:lnTo>
                  <a:lnTo>
                    <a:pt x="17487" y="135900"/>
                  </a:lnTo>
                  <a:lnTo>
                    <a:pt x="38004" y="98103"/>
                  </a:lnTo>
                  <a:lnTo>
                    <a:pt x="65176" y="65171"/>
                  </a:lnTo>
                  <a:lnTo>
                    <a:pt x="98108" y="38000"/>
                  </a:lnTo>
                  <a:lnTo>
                    <a:pt x="135906" y="17485"/>
                  </a:lnTo>
                  <a:lnTo>
                    <a:pt x="177673" y="4520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0"/>
                  </a:lnTo>
                  <a:lnTo>
                    <a:pt x="11563364" y="17485"/>
                  </a:lnTo>
                  <a:lnTo>
                    <a:pt x="11601162" y="38000"/>
                  </a:lnTo>
                  <a:lnTo>
                    <a:pt x="11634093" y="65171"/>
                  </a:lnTo>
                  <a:lnTo>
                    <a:pt x="11661264" y="98103"/>
                  </a:lnTo>
                  <a:lnTo>
                    <a:pt x="11681779" y="135900"/>
                  </a:lnTo>
                  <a:lnTo>
                    <a:pt x="11694744" y="177670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4990382" y="6419259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7E86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90382" y="6419259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51319" y="6469199"/>
              <a:ext cx="270793" cy="270792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726874" y="164256"/>
              <a:ext cx="6677025" cy="755650"/>
            </a:xfrm>
            <a:custGeom>
              <a:avLst/>
              <a:gdLst/>
              <a:ahLst/>
              <a:cxnLst/>
              <a:rect l="l" t="t" r="r" b="b"/>
              <a:pathLst>
                <a:path w="6677025" h="755650">
                  <a:moveTo>
                    <a:pt x="6624573" y="0"/>
                  </a:moveTo>
                  <a:lnTo>
                    <a:pt x="51993" y="0"/>
                  </a:lnTo>
                  <a:lnTo>
                    <a:pt x="31771" y="3498"/>
                  </a:lnTo>
                  <a:lnTo>
                    <a:pt x="15243" y="13033"/>
                  </a:lnTo>
                  <a:lnTo>
                    <a:pt x="4091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4091" y="727977"/>
                  </a:lnTo>
                  <a:lnTo>
                    <a:pt x="15243" y="742108"/>
                  </a:lnTo>
                  <a:lnTo>
                    <a:pt x="31771" y="751643"/>
                  </a:lnTo>
                  <a:lnTo>
                    <a:pt x="51993" y="755142"/>
                  </a:lnTo>
                  <a:lnTo>
                    <a:pt x="6624573" y="755142"/>
                  </a:lnTo>
                  <a:lnTo>
                    <a:pt x="6644795" y="751643"/>
                  </a:lnTo>
                  <a:lnTo>
                    <a:pt x="6661324" y="742108"/>
                  </a:lnTo>
                  <a:lnTo>
                    <a:pt x="6672476" y="727977"/>
                  </a:lnTo>
                  <a:lnTo>
                    <a:pt x="6676567" y="710692"/>
                  </a:lnTo>
                  <a:lnTo>
                    <a:pt x="6676567" y="44450"/>
                  </a:lnTo>
                  <a:lnTo>
                    <a:pt x="6672476" y="27164"/>
                  </a:lnTo>
                  <a:lnTo>
                    <a:pt x="6661324" y="13033"/>
                  </a:lnTo>
                  <a:lnTo>
                    <a:pt x="6644795" y="3498"/>
                  </a:lnTo>
                  <a:lnTo>
                    <a:pt x="6624573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2726874" y="164256"/>
              <a:ext cx="6677025" cy="755650"/>
            </a:xfrm>
            <a:custGeom>
              <a:avLst/>
              <a:gdLst/>
              <a:ahLst/>
              <a:cxnLst/>
              <a:rect l="l" t="t" r="r" b="b"/>
              <a:pathLst>
                <a:path w="6677025" h="755650">
                  <a:moveTo>
                    <a:pt x="51993" y="755142"/>
                  </a:moveTo>
                  <a:lnTo>
                    <a:pt x="31771" y="751643"/>
                  </a:lnTo>
                  <a:lnTo>
                    <a:pt x="15243" y="742108"/>
                  </a:lnTo>
                  <a:lnTo>
                    <a:pt x="4091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4091" y="27164"/>
                  </a:lnTo>
                  <a:lnTo>
                    <a:pt x="15243" y="13033"/>
                  </a:lnTo>
                  <a:lnTo>
                    <a:pt x="31771" y="3498"/>
                  </a:lnTo>
                  <a:lnTo>
                    <a:pt x="51993" y="0"/>
                  </a:lnTo>
                  <a:lnTo>
                    <a:pt x="6624573" y="0"/>
                  </a:lnTo>
                  <a:lnTo>
                    <a:pt x="6644795" y="3498"/>
                  </a:lnTo>
                  <a:lnTo>
                    <a:pt x="6661324" y="13033"/>
                  </a:lnTo>
                  <a:lnTo>
                    <a:pt x="6672476" y="27164"/>
                  </a:lnTo>
                  <a:lnTo>
                    <a:pt x="6676567" y="44450"/>
                  </a:lnTo>
                  <a:lnTo>
                    <a:pt x="6676567" y="710692"/>
                  </a:lnTo>
                  <a:lnTo>
                    <a:pt x="6672476" y="727977"/>
                  </a:lnTo>
                  <a:lnTo>
                    <a:pt x="6661324" y="742108"/>
                  </a:lnTo>
                  <a:lnTo>
                    <a:pt x="6644795" y="751643"/>
                  </a:lnTo>
                  <a:lnTo>
                    <a:pt x="6624573" y="755142"/>
                  </a:lnTo>
                  <a:lnTo>
                    <a:pt x="51993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2744019" y="255969"/>
            <a:ext cx="665988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8300" indent="-358775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Physical and human processes</a:t>
            </a:r>
          </a:p>
        </p:txBody>
      </p:sp>
      <p:grpSp>
        <p:nvGrpSpPr>
          <p:cNvPr id="19" name="object 19"/>
          <p:cNvGrpSpPr/>
          <p:nvPr/>
        </p:nvGrpSpPr>
        <p:grpSpPr>
          <a:xfrm>
            <a:off x="11640439" y="-6350"/>
            <a:ext cx="558165" cy="666750"/>
            <a:chOff x="11640439" y="-6350"/>
            <a:chExt cx="558165" cy="666750"/>
          </a:xfrm>
        </p:grpSpPr>
        <p:sp>
          <p:nvSpPr>
            <p:cNvPr id="20" name="object 20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4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9593791" y="514652"/>
            <a:ext cx="358140" cy="322580"/>
            <a:chOff x="9593791" y="514652"/>
            <a:chExt cx="358140" cy="322580"/>
          </a:xfrm>
        </p:grpSpPr>
        <p:sp>
          <p:nvSpPr>
            <p:cNvPr id="24" name="object 24"/>
            <p:cNvSpPr/>
            <p:nvPr/>
          </p:nvSpPr>
          <p:spPr>
            <a:xfrm>
              <a:off x="9602657" y="523495"/>
              <a:ext cx="340360" cy="305435"/>
            </a:xfrm>
            <a:custGeom>
              <a:avLst/>
              <a:gdLst/>
              <a:ahLst/>
              <a:cxnLst/>
              <a:rect l="l" t="t" r="r" b="b"/>
              <a:pathLst>
                <a:path w="340359" h="305434">
                  <a:moveTo>
                    <a:pt x="236273" y="0"/>
                  </a:moveTo>
                  <a:lnTo>
                    <a:pt x="103990" y="0"/>
                  </a:lnTo>
                  <a:lnTo>
                    <a:pt x="94125" y="1315"/>
                  </a:lnTo>
                  <a:lnTo>
                    <a:pt x="5057" y="133489"/>
                  </a:lnTo>
                  <a:lnTo>
                    <a:pt x="0" y="152430"/>
                  </a:lnTo>
                  <a:lnTo>
                    <a:pt x="1264" y="162162"/>
                  </a:lnTo>
                  <a:lnTo>
                    <a:pt x="71199" y="285927"/>
                  </a:lnTo>
                  <a:lnTo>
                    <a:pt x="103990" y="304863"/>
                  </a:lnTo>
                  <a:lnTo>
                    <a:pt x="236273" y="304863"/>
                  </a:lnTo>
                  <a:lnTo>
                    <a:pt x="335219" y="171361"/>
                  </a:lnTo>
                  <a:lnTo>
                    <a:pt x="340277" y="152430"/>
                  </a:lnTo>
                  <a:lnTo>
                    <a:pt x="339013" y="142695"/>
                  </a:lnTo>
                  <a:lnTo>
                    <a:pt x="269065" y="18935"/>
                  </a:lnTo>
                  <a:lnTo>
                    <a:pt x="2362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9593791" y="514652"/>
              <a:ext cx="358140" cy="322580"/>
            </a:xfrm>
            <a:custGeom>
              <a:avLst/>
              <a:gdLst/>
              <a:ahLst/>
              <a:cxnLst/>
              <a:rect l="l" t="t" r="r" b="b"/>
              <a:pathLst>
                <a:path w="358140" h="322580">
                  <a:moveTo>
                    <a:pt x="245141" y="0"/>
                  </a:moveTo>
                  <a:lnTo>
                    <a:pt x="112858" y="0"/>
                  </a:lnTo>
                  <a:lnTo>
                    <a:pt x="100669" y="1616"/>
                  </a:lnTo>
                  <a:lnTo>
                    <a:pt x="6267" y="137922"/>
                  </a:lnTo>
                  <a:lnTo>
                    <a:pt x="0" y="161277"/>
                  </a:lnTo>
                  <a:lnTo>
                    <a:pt x="1566" y="173269"/>
                  </a:lnTo>
                  <a:lnTo>
                    <a:pt x="72409" y="299186"/>
                  </a:lnTo>
                  <a:lnTo>
                    <a:pt x="112858" y="322541"/>
                  </a:lnTo>
                  <a:lnTo>
                    <a:pt x="245141" y="322541"/>
                  </a:lnTo>
                  <a:lnTo>
                    <a:pt x="257328" y="320925"/>
                  </a:lnTo>
                  <a:lnTo>
                    <a:pt x="268495" y="316283"/>
                  </a:lnTo>
                  <a:lnTo>
                    <a:pt x="278097" y="308933"/>
                  </a:lnTo>
                  <a:lnTo>
                    <a:pt x="281226" y="304863"/>
                  </a:lnTo>
                  <a:lnTo>
                    <a:pt x="112858" y="304863"/>
                  </a:lnTo>
                  <a:lnTo>
                    <a:pt x="105295" y="303854"/>
                  </a:lnTo>
                  <a:lnTo>
                    <a:pt x="21570" y="175793"/>
                  </a:lnTo>
                  <a:lnTo>
                    <a:pt x="17694" y="161277"/>
                  </a:lnTo>
                  <a:lnTo>
                    <a:pt x="18663" y="153815"/>
                  </a:lnTo>
                  <a:lnTo>
                    <a:pt x="87712" y="32194"/>
                  </a:lnTo>
                  <a:lnTo>
                    <a:pt x="112858" y="17678"/>
                  </a:lnTo>
                  <a:lnTo>
                    <a:pt x="281226" y="17678"/>
                  </a:lnTo>
                  <a:lnTo>
                    <a:pt x="278097" y="13608"/>
                  </a:lnTo>
                  <a:lnTo>
                    <a:pt x="268495" y="6257"/>
                  </a:lnTo>
                  <a:lnTo>
                    <a:pt x="257328" y="1616"/>
                  </a:lnTo>
                  <a:lnTo>
                    <a:pt x="245141" y="0"/>
                  </a:lnTo>
                  <a:close/>
                </a:path>
                <a:path w="358140" h="322580">
                  <a:moveTo>
                    <a:pt x="281226" y="17678"/>
                  </a:moveTo>
                  <a:lnTo>
                    <a:pt x="245141" y="17678"/>
                  </a:lnTo>
                  <a:lnTo>
                    <a:pt x="252704" y="18687"/>
                  </a:lnTo>
                  <a:lnTo>
                    <a:pt x="259651" y="21578"/>
                  </a:lnTo>
                  <a:lnTo>
                    <a:pt x="336429" y="146761"/>
                  </a:lnTo>
                  <a:lnTo>
                    <a:pt x="340306" y="161277"/>
                  </a:lnTo>
                  <a:lnTo>
                    <a:pt x="339336" y="168738"/>
                  </a:lnTo>
                  <a:lnTo>
                    <a:pt x="270275" y="290347"/>
                  </a:lnTo>
                  <a:lnTo>
                    <a:pt x="245141" y="304863"/>
                  </a:lnTo>
                  <a:lnTo>
                    <a:pt x="281226" y="304863"/>
                  </a:lnTo>
                  <a:lnTo>
                    <a:pt x="285591" y="299186"/>
                  </a:lnTo>
                  <a:lnTo>
                    <a:pt x="351732" y="184632"/>
                  </a:lnTo>
                  <a:lnTo>
                    <a:pt x="356426" y="173269"/>
                  </a:lnTo>
                  <a:lnTo>
                    <a:pt x="357990" y="161277"/>
                  </a:lnTo>
                  <a:lnTo>
                    <a:pt x="356426" y="149285"/>
                  </a:lnTo>
                  <a:lnTo>
                    <a:pt x="351732" y="137922"/>
                  </a:lnTo>
                  <a:lnTo>
                    <a:pt x="285591" y="23355"/>
                  </a:lnTo>
                  <a:lnTo>
                    <a:pt x="281226" y="17678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6" name="object 2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666532" y="569137"/>
              <a:ext cx="214934" cy="213360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9993286" y="573780"/>
            <a:ext cx="1735455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9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Physical and human processes</a:t>
            </a:r>
            <a:endParaRPr sz="900" dirty="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760437" y="628797"/>
            <a:ext cx="10798810" cy="5492115"/>
            <a:chOff x="760437" y="628797"/>
            <a:chExt cx="10798810" cy="5492115"/>
          </a:xfrm>
        </p:grpSpPr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362715" y="628797"/>
              <a:ext cx="3868399" cy="341476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66775" y="2492260"/>
              <a:ext cx="4181640" cy="3621722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766787" y="2492260"/>
              <a:ext cx="4182110" cy="3622040"/>
            </a:xfrm>
            <a:custGeom>
              <a:avLst/>
              <a:gdLst/>
              <a:ahLst/>
              <a:cxnLst/>
              <a:rect l="l" t="t" r="r" b="b"/>
              <a:pathLst>
                <a:path w="4182110" h="3622040">
                  <a:moveTo>
                    <a:pt x="0" y="0"/>
                  </a:moveTo>
                  <a:lnTo>
                    <a:pt x="4181640" y="0"/>
                  </a:lnTo>
                  <a:lnTo>
                    <a:pt x="4181640" y="3621722"/>
                  </a:lnTo>
                  <a:lnTo>
                    <a:pt x="0" y="362172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5814406" y="3304682"/>
              <a:ext cx="5738495" cy="2809875"/>
            </a:xfrm>
            <a:custGeom>
              <a:avLst/>
              <a:gdLst/>
              <a:ahLst/>
              <a:cxnLst/>
              <a:rect l="l" t="t" r="r" b="b"/>
              <a:pathLst>
                <a:path w="5738495" h="2809875">
                  <a:moveTo>
                    <a:pt x="5668098" y="0"/>
                  </a:moveTo>
                  <a:lnTo>
                    <a:pt x="70002" y="0"/>
                  </a:lnTo>
                  <a:lnTo>
                    <a:pt x="42755" y="5501"/>
                  </a:lnTo>
                  <a:lnTo>
                    <a:pt x="20504" y="20504"/>
                  </a:lnTo>
                  <a:lnTo>
                    <a:pt x="5501" y="42755"/>
                  </a:lnTo>
                  <a:lnTo>
                    <a:pt x="0" y="70002"/>
                  </a:lnTo>
                  <a:lnTo>
                    <a:pt x="0" y="2739313"/>
                  </a:lnTo>
                  <a:lnTo>
                    <a:pt x="5501" y="2766558"/>
                  </a:lnTo>
                  <a:lnTo>
                    <a:pt x="20504" y="2788805"/>
                  </a:lnTo>
                  <a:lnTo>
                    <a:pt x="42755" y="2803804"/>
                  </a:lnTo>
                  <a:lnTo>
                    <a:pt x="70002" y="2809303"/>
                  </a:lnTo>
                  <a:lnTo>
                    <a:pt x="5668098" y="2809303"/>
                  </a:lnTo>
                  <a:lnTo>
                    <a:pt x="5695343" y="2803804"/>
                  </a:lnTo>
                  <a:lnTo>
                    <a:pt x="5717590" y="2788805"/>
                  </a:lnTo>
                  <a:lnTo>
                    <a:pt x="5732589" y="2766558"/>
                  </a:lnTo>
                  <a:lnTo>
                    <a:pt x="5738088" y="2739313"/>
                  </a:lnTo>
                  <a:lnTo>
                    <a:pt x="5738088" y="70002"/>
                  </a:lnTo>
                  <a:lnTo>
                    <a:pt x="5732589" y="42755"/>
                  </a:lnTo>
                  <a:lnTo>
                    <a:pt x="5717590" y="20504"/>
                  </a:lnTo>
                  <a:lnTo>
                    <a:pt x="5695343" y="5501"/>
                  </a:lnTo>
                  <a:lnTo>
                    <a:pt x="566809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5814406" y="3304682"/>
              <a:ext cx="5738495" cy="2809875"/>
            </a:xfrm>
            <a:custGeom>
              <a:avLst/>
              <a:gdLst/>
              <a:ahLst/>
              <a:cxnLst/>
              <a:rect l="l" t="t" r="r" b="b"/>
              <a:pathLst>
                <a:path w="5738495" h="2809875">
                  <a:moveTo>
                    <a:pt x="5668098" y="2809303"/>
                  </a:moveTo>
                  <a:lnTo>
                    <a:pt x="70002" y="2809303"/>
                  </a:lnTo>
                  <a:lnTo>
                    <a:pt x="42755" y="2803804"/>
                  </a:lnTo>
                  <a:lnTo>
                    <a:pt x="20504" y="2788805"/>
                  </a:lnTo>
                  <a:lnTo>
                    <a:pt x="5501" y="2766558"/>
                  </a:lnTo>
                  <a:lnTo>
                    <a:pt x="0" y="2739313"/>
                  </a:lnTo>
                  <a:lnTo>
                    <a:pt x="0" y="70002"/>
                  </a:lnTo>
                  <a:lnTo>
                    <a:pt x="5501" y="42755"/>
                  </a:lnTo>
                  <a:lnTo>
                    <a:pt x="20504" y="20504"/>
                  </a:lnTo>
                  <a:lnTo>
                    <a:pt x="42755" y="5501"/>
                  </a:lnTo>
                  <a:lnTo>
                    <a:pt x="70002" y="0"/>
                  </a:lnTo>
                  <a:lnTo>
                    <a:pt x="5668098" y="0"/>
                  </a:lnTo>
                  <a:lnTo>
                    <a:pt x="5695343" y="5501"/>
                  </a:lnTo>
                  <a:lnTo>
                    <a:pt x="5717590" y="20504"/>
                  </a:lnTo>
                  <a:lnTo>
                    <a:pt x="5732589" y="42755"/>
                  </a:lnTo>
                  <a:lnTo>
                    <a:pt x="5738088" y="70002"/>
                  </a:lnTo>
                  <a:lnTo>
                    <a:pt x="5738088" y="2739313"/>
                  </a:lnTo>
                  <a:lnTo>
                    <a:pt x="5732589" y="2766558"/>
                  </a:lnTo>
                  <a:lnTo>
                    <a:pt x="5717590" y="2788805"/>
                  </a:lnTo>
                  <a:lnTo>
                    <a:pt x="5695343" y="2803804"/>
                  </a:lnTo>
                  <a:lnTo>
                    <a:pt x="5668098" y="2809303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6084845" y="3629408"/>
            <a:ext cx="5111115" cy="2146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Hi again! I’m Charlotte, a </a:t>
            </a: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hydrologist</a:t>
            </a:r>
            <a:r>
              <a:rPr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</a:t>
            </a:r>
            <a:endParaRPr sz="14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560"/>
              </a:spcBef>
            </a:pPr>
            <a:endParaRPr sz="1400" dirty="0">
              <a:latin typeface="Grammarsaurus" pitchFamily="2" charset="0"/>
              <a:cs typeface="Arial MT"/>
            </a:endParaRPr>
          </a:p>
          <a:p>
            <a:pPr marL="12700" marR="5080" algn="just">
              <a:lnSpc>
                <a:spcPct val="125000"/>
              </a:lnSpc>
            </a:pPr>
            <a:r>
              <a:rPr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I study rainfall, </a:t>
            </a: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rivers</a:t>
            </a:r>
            <a:r>
              <a:rPr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, and the movement of water across the land. These are all </a:t>
            </a: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physical processes</a:t>
            </a:r>
            <a:r>
              <a:rPr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</a:t>
            </a:r>
            <a:endParaRPr sz="14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560"/>
              </a:spcBef>
            </a:pPr>
            <a:endParaRPr sz="1400" dirty="0">
              <a:latin typeface="Grammarsaurus" pitchFamily="2" charset="0"/>
              <a:cs typeface="Arial MT"/>
            </a:endParaRPr>
          </a:p>
          <a:p>
            <a:pPr marL="12700" marR="6350" algn="just">
              <a:lnSpc>
                <a:spcPct val="125000"/>
              </a:lnSpc>
            </a:pPr>
            <a:r>
              <a:rPr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It travels from its </a:t>
            </a: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source </a:t>
            </a:r>
            <a:r>
              <a:rPr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in high ground, across the land, and eventually into another body of water, like a lake, the sea, an ocean, or even another river.</a:t>
            </a:r>
            <a:endParaRPr sz="1400" dirty="0">
              <a:latin typeface="Grammarsaurus" pitchFamily="2" charset="0"/>
              <a:cs typeface="Arial MT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689660" y="1075701"/>
            <a:ext cx="4409440" cy="1203960"/>
            <a:chOff x="689660" y="1075701"/>
            <a:chExt cx="4409440" cy="1203960"/>
          </a:xfrm>
        </p:grpSpPr>
        <p:sp>
          <p:nvSpPr>
            <p:cNvPr id="36" name="object 36"/>
            <p:cNvSpPr/>
            <p:nvPr/>
          </p:nvSpPr>
          <p:spPr>
            <a:xfrm>
              <a:off x="696010" y="1490465"/>
              <a:ext cx="4396740" cy="782955"/>
            </a:xfrm>
            <a:custGeom>
              <a:avLst/>
              <a:gdLst/>
              <a:ahLst/>
              <a:cxnLst/>
              <a:rect l="l" t="t" r="r" b="b"/>
              <a:pathLst>
                <a:path w="4396740" h="782955">
                  <a:moveTo>
                    <a:pt x="4333189" y="0"/>
                  </a:moveTo>
                  <a:lnTo>
                    <a:pt x="63500" y="0"/>
                  </a:lnTo>
                  <a:lnTo>
                    <a:pt x="38785" y="4989"/>
                  </a:lnTo>
                  <a:lnTo>
                    <a:pt x="18600" y="18595"/>
                  </a:lnTo>
                  <a:lnTo>
                    <a:pt x="4990" y="38779"/>
                  </a:lnTo>
                  <a:lnTo>
                    <a:pt x="0" y="63500"/>
                  </a:lnTo>
                  <a:lnTo>
                    <a:pt x="0" y="719074"/>
                  </a:lnTo>
                  <a:lnTo>
                    <a:pt x="4990" y="743788"/>
                  </a:lnTo>
                  <a:lnTo>
                    <a:pt x="18600" y="763973"/>
                  </a:lnTo>
                  <a:lnTo>
                    <a:pt x="38785" y="777583"/>
                  </a:lnTo>
                  <a:lnTo>
                    <a:pt x="63500" y="782574"/>
                  </a:lnTo>
                  <a:lnTo>
                    <a:pt x="4333189" y="782574"/>
                  </a:lnTo>
                  <a:lnTo>
                    <a:pt x="4357903" y="777583"/>
                  </a:lnTo>
                  <a:lnTo>
                    <a:pt x="4378088" y="763973"/>
                  </a:lnTo>
                  <a:lnTo>
                    <a:pt x="4391698" y="743788"/>
                  </a:lnTo>
                  <a:lnTo>
                    <a:pt x="4396689" y="719074"/>
                  </a:lnTo>
                  <a:lnTo>
                    <a:pt x="4396689" y="63500"/>
                  </a:lnTo>
                  <a:lnTo>
                    <a:pt x="4391698" y="38779"/>
                  </a:lnTo>
                  <a:lnTo>
                    <a:pt x="4378088" y="18595"/>
                  </a:lnTo>
                  <a:lnTo>
                    <a:pt x="4357903" y="4989"/>
                  </a:lnTo>
                  <a:lnTo>
                    <a:pt x="433318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696010" y="1490465"/>
              <a:ext cx="4396740" cy="782955"/>
            </a:xfrm>
            <a:custGeom>
              <a:avLst/>
              <a:gdLst/>
              <a:ahLst/>
              <a:cxnLst/>
              <a:rect l="l" t="t" r="r" b="b"/>
              <a:pathLst>
                <a:path w="4396740" h="782955">
                  <a:moveTo>
                    <a:pt x="0" y="719074"/>
                  </a:moveTo>
                  <a:lnTo>
                    <a:pt x="4990" y="743788"/>
                  </a:lnTo>
                  <a:lnTo>
                    <a:pt x="18600" y="763973"/>
                  </a:lnTo>
                  <a:lnTo>
                    <a:pt x="38785" y="777583"/>
                  </a:lnTo>
                  <a:lnTo>
                    <a:pt x="63500" y="782574"/>
                  </a:lnTo>
                  <a:lnTo>
                    <a:pt x="4333189" y="782574"/>
                  </a:lnTo>
                  <a:lnTo>
                    <a:pt x="4357903" y="777583"/>
                  </a:lnTo>
                  <a:lnTo>
                    <a:pt x="4378088" y="763973"/>
                  </a:lnTo>
                  <a:lnTo>
                    <a:pt x="4391698" y="743788"/>
                  </a:lnTo>
                  <a:lnTo>
                    <a:pt x="4396689" y="719074"/>
                  </a:lnTo>
                  <a:lnTo>
                    <a:pt x="4396689" y="63500"/>
                  </a:lnTo>
                  <a:lnTo>
                    <a:pt x="4391698" y="38779"/>
                  </a:lnTo>
                  <a:lnTo>
                    <a:pt x="4378088" y="18595"/>
                  </a:lnTo>
                  <a:lnTo>
                    <a:pt x="4357903" y="4989"/>
                  </a:lnTo>
                  <a:lnTo>
                    <a:pt x="4333189" y="0"/>
                  </a:lnTo>
                  <a:lnTo>
                    <a:pt x="63500" y="0"/>
                  </a:lnTo>
                  <a:lnTo>
                    <a:pt x="38785" y="4989"/>
                  </a:lnTo>
                  <a:lnTo>
                    <a:pt x="18600" y="18595"/>
                  </a:lnTo>
                  <a:lnTo>
                    <a:pt x="4990" y="38779"/>
                  </a:lnTo>
                  <a:lnTo>
                    <a:pt x="0" y="63500"/>
                  </a:lnTo>
                  <a:lnTo>
                    <a:pt x="0" y="719074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995342" y="1082051"/>
              <a:ext cx="2349500" cy="480695"/>
            </a:xfrm>
            <a:custGeom>
              <a:avLst/>
              <a:gdLst/>
              <a:ahLst/>
              <a:cxnLst/>
              <a:rect l="l" t="t" r="r" b="b"/>
              <a:pathLst>
                <a:path w="2349500" h="480694">
                  <a:moveTo>
                    <a:pt x="2322233" y="0"/>
                  </a:moveTo>
                  <a:lnTo>
                    <a:pt x="26847" y="0"/>
                  </a:lnTo>
                  <a:lnTo>
                    <a:pt x="16405" y="2226"/>
                  </a:lnTo>
                  <a:lnTo>
                    <a:pt x="7870" y="8293"/>
                  </a:lnTo>
                  <a:lnTo>
                    <a:pt x="2112" y="17284"/>
                  </a:lnTo>
                  <a:lnTo>
                    <a:pt x="0" y="28282"/>
                  </a:lnTo>
                  <a:lnTo>
                    <a:pt x="0" y="452208"/>
                  </a:lnTo>
                  <a:lnTo>
                    <a:pt x="2112" y="463207"/>
                  </a:lnTo>
                  <a:lnTo>
                    <a:pt x="7870" y="472198"/>
                  </a:lnTo>
                  <a:lnTo>
                    <a:pt x="16405" y="478265"/>
                  </a:lnTo>
                  <a:lnTo>
                    <a:pt x="26847" y="480491"/>
                  </a:lnTo>
                  <a:lnTo>
                    <a:pt x="2322233" y="480491"/>
                  </a:lnTo>
                  <a:lnTo>
                    <a:pt x="2332675" y="478265"/>
                  </a:lnTo>
                  <a:lnTo>
                    <a:pt x="2341210" y="472198"/>
                  </a:lnTo>
                  <a:lnTo>
                    <a:pt x="2346968" y="463207"/>
                  </a:lnTo>
                  <a:lnTo>
                    <a:pt x="2349080" y="452208"/>
                  </a:lnTo>
                  <a:lnTo>
                    <a:pt x="2349080" y="28282"/>
                  </a:lnTo>
                  <a:lnTo>
                    <a:pt x="2346968" y="17284"/>
                  </a:lnTo>
                  <a:lnTo>
                    <a:pt x="2341210" y="8293"/>
                  </a:lnTo>
                  <a:lnTo>
                    <a:pt x="2332675" y="2226"/>
                  </a:lnTo>
                  <a:lnTo>
                    <a:pt x="2322233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995342" y="1082051"/>
              <a:ext cx="2349500" cy="480695"/>
            </a:xfrm>
            <a:custGeom>
              <a:avLst/>
              <a:gdLst/>
              <a:ahLst/>
              <a:cxnLst/>
              <a:rect l="l" t="t" r="r" b="b"/>
              <a:pathLst>
                <a:path w="2349500" h="480694">
                  <a:moveTo>
                    <a:pt x="26847" y="480491"/>
                  </a:moveTo>
                  <a:lnTo>
                    <a:pt x="16405" y="478265"/>
                  </a:lnTo>
                  <a:lnTo>
                    <a:pt x="7870" y="472198"/>
                  </a:lnTo>
                  <a:lnTo>
                    <a:pt x="2112" y="463207"/>
                  </a:lnTo>
                  <a:lnTo>
                    <a:pt x="0" y="452208"/>
                  </a:lnTo>
                  <a:lnTo>
                    <a:pt x="0" y="28282"/>
                  </a:lnTo>
                  <a:lnTo>
                    <a:pt x="2112" y="17284"/>
                  </a:lnTo>
                  <a:lnTo>
                    <a:pt x="7870" y="8293"/>
                  </a:lnTo>
                  <a:lnTo>
                    <a:pt x="16405" y="2226"/>
                  </a:lnTo>
                  <a:lnTo>
                    <a:pt x="26847" y="0"/>
                  </a:lnTo>
                  <a:lnTo>
                    <a:pt x="2322233" y="0"/>
                  </a:lnTo>
                  <a:lnTo>
                    <a:pt x="2332675" y="2226"/>
                  </a:lnTo>
                  <a:lnTo>
                    <a:pt x="2341210" y="8293"/>
                  </a:lnTo>
                  <a:lnTo>
                    <a:pt x="2346968" y="17284"/>
                  </a:lnTo>
                  <a:lnTo>
                    <a:pt x="2349080" y="28282"/>
                  </a:lnTo>
                  <a:lnTo>
                    <a:pt x="2349080" y="452208"/>
                  </a:lnTo>
                  <a:lnTo>
                    <a:pt x="2346968" y="463207"/>
                  </a:lnTo>
                  <a:lnTo>
                    <a:pt x="2341210" y="472198"/>
                  </a:lnTo>
                  <a:lnTo>
                    <a:pt x="2332675" y="478265"/>
                  </a:lnTo>
                  <a:lnTo>
                    <a:pt x="2322233" y="480491"/>
                  </a:lnTo>
                  <a:lnTo>
                    <a:pt x="26847" y="480491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1014239" y="1145918"/>
            <a:ext cx="234950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5575" indent="-14605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New word alert!</a:t>
            </a:r>
            <a:endParaRPr sz="2000" dirty="0">
              <a:latin typeface="Grammarsaurus" pitchFamily="2" charset="0"/>
              <a:cs typeface="Arial"/>
            </a:endParaRPr>
          </a:p>
        </p:txBody>
      </p:sp>
      <p:pic>
        <p:nvPicPr>
          <p:cNvPr id="41" name="object 4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34807" y="1598185"/>
            <a:ext cx="557748" cy="557748"/>
          </a:xfrm>
          <a:prstGeom prst="rect">
            <a:avLst/>
          </a:prstGeom>
        </p:spPr>
      </p:pic>
      <p:sp>
        <p:nvSpPr>
          <p:cNvPr id="43" name="Google Shape;69;p1">
            <a:extLst>
              <a:ext uri="{FF2B5EF4-FFF2-40B4-BE49-F238E27FC236}">
                <a16:creationId xmlns:a16="http://schemas.microsoft.com/office/drawing/2014/main" id="{C2BFA073-F595-98E9-7B55-1782BA15E87D}"/>
              </a:ext>
            </a:extLst>
          </p:cNvPr>
          <p:cNvSpPr txBox="1"/>
          <p:nvPr/>
        </p:nvSpPr>
        <p:spPr>
          <a:xfrm>
            <a:off x="5383049" y="6509056"/>
            <a:ext cx="2048601" cy="164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175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mmarsaurus" pitchFamily="2" charset="0"/>
                <a:ea typeface="Arial"/>
                <a:cs typeface="Arial"/>
                <a:sym typeface="Arial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mmarsaurus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3D21498-9096-0096-DBBA-3D3A9F092501}"/>
              </a:ext>
            </a:extLst>
          </p:cNvPr>
          <p:cNvSpPr txBox="1"/>
          <p:nvPr/>
        </p:nvSpPr>
        <p:spPr>
          <a:xfrm>
            <a:off x="1396891" y="1719423"/>
            <a:ext cx="3942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source – </a:t>
            </a:r>
            <a:r>
              <a:rPr lang="en-GB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where something begins</a:t>
            </a:r>
            <a:endParaRPr lang="en-GB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1999" cy="6857999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7984743" y="0"/>
            <a:ext cx="4207510" cy="2848610"/>
            <a:chOff x="7984743" y="0"/>
            <a:chExt cx="4207510" cy="284861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84743" y="0"/>
              <a:ext cx="4207256" cy="284835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86588" y="0"/>
              <a:ext cx="4105410" cy="2566213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0" y="163161"/>
            <a:ext cx="11957050" cy="6695440"/>
            <a:chOff x="0" y="163161"/>
            <a:chExt cx="11957050" cy="6695440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259835"/>
              <a:ext cx="3174999" cy="359816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3363328"/>
              <a:ext cx="2893092" cy="349467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51099" y="391567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0"/>
                  </a:lnTo>
                  <a:lnTo>
                    <a:pt x="135906" y="17485"/>
                  </a:lnTo>
                  <a:lnTo>
                    <a:pt x="98108" y="38000"/>
                  </a:lnTo>
                  <a:lnTo>
                    <a:pt x="65176" y="65171"/>
                  </a:lnTo>
                  <a:lnTo>
                    <a:pt x="38004" y="98103"/>
                  </a:lnTo>
                  <a:lnTo>
                    <a:pt x="17487" y="135900"/>
                  </a:lnTo>
                  <a:lnTo>
                    <a:pt x="4521" y="177670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0"/>
                  </a:lnTo>
                  <a:lnTo>
                    <a:pt x="11681779" y="135900"/>
                  </a:lnTo>
                  <a:lnTo>
                    <a:pt x="11661264" y="98103"/>
                  </a:lnTo>
                  <a:lnTo>
                    <a:pt x="11634093" y="65171"/>
                  </a:lnTo>
                  <a:lnTo>
                    <a:pt x="11601162" y="38000"/>
                  </a:lnTo>
                  <a:lnTo>
                    <a:pt x="11563364" y="17485"/>
                  </a:lnTo>
                  <a:lnTo>
                    <a:pt x="11521595" y="4520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51099" y="391567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0"/>
                  </a:lnTo>
                  <a:lnTo>
                    <a:pt x="17487" y="135900"/>
                  </a:lnTo>
                  <a:lnTo>
                    <a:pt x="38004" y="98103"/>
                  </a:lnTo>
                  <a:lnTo>
                    <a:pt x="65176" y="65171"/>
                  </a:lnTo>
                  <a:lnTo>
                    <a:pt x="98108" y="38000"/>
                  </a:lnTo>
                  <a:lnTo>
                    <a:pt x="135906" y="17485"/>
                  </a:lnTo>
                  <a:lnTo>
                    <a:pt x="177673" y="4520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0"/>
                  </a:lnTo>
                  <a:lnTo>
                    <a:pt x="11563364" y="17485"/>
                  </a:lnTo>
                  <a:lnTo>
                    <a:pt x="11601162" y="38000"/>
                  </a:lnTo>
                  <a:lnTo>
                    <a:pt x="11634093" y="65171"/>
                  </a:lnTo>
                  <a:lnTo>
                    <a:pt x="11661264" y="98103"/>
                  </a:lnTo>
                  <a:lnTo>
                    <a:pt x="11681779" y="135900"/>
                  </a:lnTo>
                  <a:lnTo>
                    <a:pt x="11694744" y="177670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712860" y="169511"/>
              <a:ext cx="6677025" cy="755650"/>
            </a:xfrm>
            <a:custGeom>
              <a:avLst/>
              <a:gdLst/>
              <a:ahLst/>
              <a:cxnLst/>
              <a:rect l="l" t="t" r="r" b="b"/>
              <a:pathLst>
                <a:path w="6677025" h="755650">
                  <a:moveTo>
                    <a:pt x="6624573" y="0"/>
                  </a:moveTo>
                  <a:lnTo>
                    <a:pt x="51993" y="0"/>
                  </a:lnTo>
                  <a:lnTo>
                    <a:pt x="31771" y="3498"/>
                  </a:lnTo>
                  <a:lnTo>
                    <a:pt x="15243" y="13033"/>
                  </a:lnTo>
                  <a:lnTo>
                    <a:pt x="4091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4091" y="727977"/>
                  </a:lnTo>
                  <a:lnTo>
                    <a:pt x="15243" y="742108"/>
                  </a:lnTo>
                  <a:lnTo>
                    <a:pt x="31771" y="751643"/>
                  </a:lnTo>
                  <a:lnTo>
                    <a:pt x="51993" y="755141"/>
                  </a:lnTo>
                  <a:lnTo>
                    <a:pt x="6624573" y="755141"/>
                  </a:lnTo>
                  <a:lnTo>
                    <a:pt x="6644795" y="751643"/>
                  </a:lnTo>
                  <a:lnTo>
                    <a:pt x="6661324" y="742108"/>
                  </a:lnTo>
                  <a:lnTo>
                    <a:pt x="6672476" y="727977"/>
                  </a:lnTo>
                  <a:lnTo>
                    <a:pt x="6676567" y="710691"/>
                  </a:lnTo>
                  <a:lnTo>
                    <a:pt x="6676567" y="44449"/>
                  </a:lnTo>
                  <a:lnTo>
                    <a:pt x="6672476" y="27164"/>
                  </a:lnTo>
                  <a:lnTo>
                    <a:pt x="6661324" y="13033"/>
                  </a:lnTo>
                  <a:lnTo>
                    <a:pt x="6644795" y="3498"/>
                  </a:lnTo>
                  <a:lnTo>
                    <a:pt x="6624573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712860" y="169511"/>
              <a:ext cx="6677025" cy="755650"/>
            </a:xfrm>
            <a:custGeom>
              <a:avLst/>
              <a:gdLst/>
              <a:ahLst/>
              <a:cxnLst/>
              <a:rect l="l" t="t" r="r" b="b"/>
              <a:pathLst>
                <a:path w="6677025" h="755650">
                  <a:moveTo>
                    <a:pt x="51993" y="755141"/>
                  </a:moveTo>
                  <a:lnTo>
                    <a:pt x="31771" y="751643"/>
                  </a:lnTo>
                  <a:lnTo>
                    <a:pt x="15243" y="742108"/>
                  </a:lnTo>
                  <a:lnTo>
                    <a:pt x="4091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4091" y="27164"/>
                  </a:lnTo>
                  <a:lnTo>
                    <a:pt x="15243" y="13033"/>
                  </a:lnTo>
                  <a:lnTo>
                    <a:pt x="31771" y="3498"/>
                  </a:lnTo>
                  <a:lnTo>
                    <a:pt x="51993" y="0"/>
                  </a:lnTo>
                  <a:lnTo>
                    <a:pt x="6624573" y="0"/>
                  </a:lnTo>
                  <a:lnTo>
                    <a:pt x="6644795" y="3498"/>
                  </a:lnTo>
                  <a:lnTo>
                    <a:pt x="6661324" y="13033"/>
                  </a:lnTo>
                  <a:lnTo>
                    <a:pt x="6672476" y="27164"/>
                  </a:lnTo>
                  <a:lnTo>
                    <a:pt x="6676567" y="44449"/>
                  </a:lnTo>
                  <a:lnTo>
                    <a:pt x="6676567" y="710691"/>
                  </a:lnTo>
                  <a:lnTo>
                    <a:pt x="6672476" y="727977"/>
                  </a:lnTo>
                  <a:lnTo>
                    <a:pt x="6661324" y="742108"/>
                  </a:lnTo>
                  <a:lnTo>
                    <a:pt x="6644795" y="751643"/>
                  </a:lnTo>
                  <a:lnTo>
                    <a:pt x="6624573" y="755141"/>
                  </a:lnTo>
                  <a:lnTo>
                    <a:pt x="51993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1594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What are rivers?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9579778" y="519907"/>
            <a:ext cx="358140" cy="322580"/>
            <a:chOff x="9579778" y="519907"/>
            <a:chExt cx="358140" cy="322580"/>
          </a:xfrm>
        </p:grpSpPr>
        <p:sp>
          <p:nvSpPr>
            <p:cNvPr id="17" name="object 17"/>
            <p:cNvSpPr/>
            <p:nvPr/>
          </p:nvSpPr>
          <p:spPr>
            <a:xfrm>
              <a:off x="9588644" y="528750"/>
              <a:ext cx="340360" cy="305435"/>
            </a:xfrm>
            <a:custGeom>
              <a:avLst/>
              <a:gdLst/>
              <a:ahLst/>
              <a:cxnLst/>
              <a:rect l="l" t="t" r="r" b="b"/>
              <a:pathLst>
                <a:path w="340359" h="305434">
                  <a:moveTo>
                    <a:pt x="236273" y="0"/>
                  </a:moveTo>
                  <a:lnTo>
                    <a:pt x="103990" y="0"/>
                  </a:lnTo>
                  <a:lnTo>
                    <a:pt x="94125" y="1315"/>
                  </a:lnTo>
                  <a:lnTo>
                    <a:pt x="5057" y="133489"/>
                  </a:lnTo>
                  <a:lnTo>
                    <a:pt x="0" y="152430"/>
                  </a:lnTo>
                  <a:lnTo>
                    <a:pt x="1264" y="162162"/>
                  </a:lnTo>
                  <a:lnTo>
                    <a:pt x="71199" y="285927"/>
                  </a:lnTo>
                  <a:lnTo>
                    <a:pt x="103990" y="304863"/>
                  </a:lnTo>
                  <a:lnTo>
                    <a:pt x="236273" y="304863"/>
                  </a:lnTo>
                  <a:lnTo>
                    <a:pt x="335219" y="171361"/>
                  </a:lnTo>
                  <a:lnTo>
                    <a:pt x="340277" y="152430"/>
                  </a:lnTo>
                  <a:lnTo>
                    <a:pt x="339013" y="142695"/>
                  </a:lnTo>
                  <a:lnTo>
                    <a:pt x="269065" y="18935"/>
                  </a:lnTo>
                  <a:lnTo>
                    <a:pt x="2362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9579778" y="519907"/>
              <a:ext cx="358140" cy="322580"/>
            </a:xfrm>
            <a:custGeom>
              <a:avLst/>
              <a:gdLst/>
              <a:ahLst/>
              <a:cxnLst/>
              <a:rect l="l" t="t" r="r" b="b"/>
              <a:pathLst>
                <a:path w="358140" h="322580">
                  <a:moveTo>
                    <a:pt x="245141" y="0"/>
                  </a:moveTo>
                  <a:lnTo>
                    <a:pt x="112858" y="0"/>
                  </a:lnTo>
                  <a:lnTo>
                    <a:pt x="100671" y="1616"/>
                  </a:lnTo>
                  <a:lnTo>
                    <a:pt x="6267" y="137922"/>
                  </a:lnTo>
                  <a:lnTo>
                    <a:pt x="0" y="161277"/>
                  </a:lnTo>
                  <a:lnTo>
                    <a:pt x="1566" y="173269"/>
                  </a:lnTo>
                  <a:lnTo>
                    <a:pt x="72409" y="299186"/>
                  </a:lnTo>
                  <a:lnTo>
                    <a:pt x="112858" y="322541"/>
                  </a:lnTo>
                  <a:lnTo>
                    <a:pt x="245141" y="322541"/>
                  </a:lnTo>
                  <a:lnTo>
                    <a:pt x="257328" y="320925"/>
                  </a:lnTo>
                  <a:lnTo>
                    <a:pt x="268495" y="316283"/>
                  </a:lnTo>
                  <a:lnTo>
                    <a:pt x="278097" y="308933"/>
                  </a:lnTo>
                  <a:lnTo>
                    <a:pt x="281226" y="304863"/>
                  </a:lnTo>
                  <a:lnTo>
                    <a:pt x="112858" y="304863"/>
                  </a:lnTo>
                  <a:lnTo>
                    <a:pt x="105295" y="303854"/>
                  </a:lnTo>
                  <a:lnTo>
                    <a:pt x="21570" y="175793"/>
                  </a:lnTo>
                  <a:lnTo>
                    <a:pt x="17694" y="161277"/>
                  </a:lnTo>
                  <a:lnTo>
                    <a:pt x="18663" y="153815"/>
                  </a:lnTo>
                  <a:lnTo>
                    <a:pt x="87712" y="32194"/>
                  </a:lnTo>
                  <a:lnTo>
                    <a:pt x="112858" y="17678"/>
                  </a:lnTo>
                  <a:lnTo>
                    <a:pt x="281226" y="17678"/>
                  </a:lnTo>
                  <a:lnTo>
                    <a:pt x="278097" y="13608"/>
                  </a:lnTo>
                  <a:lnTo>
                    <a:pt x="268495" y="6257"/>
                  </a:lnTo>
                  <a:lnTo>
                    <a:pt x="257328" y="1616"/>
                  </a:lnTo>
                  <a:lnTo>
                    <a:pt x="245141" y="0"/>
                  </a:lnTo>
                  <a:close/>
                </a:path>
                <a:path w="358140" h="322580">
                  <a:moveTo>
                    <a:pt x="281226" y="17678"/>
                  </a:moveTo>
                  <a:lnTo>
                    <a:pt x="245141" y="17678"/>
                  </a:lnTo>
                  <a:lnTo>
                    <a:pt x="252705" y="18687"/>
                  </a:lnTo>
                  <a:lnTo>
                    <a:pt x="259653" y="21578"/>
                  </a:lnTo>
                  <a:lnTo>
                    <a:pt x="336429" y="146761"/>
                  </a:lnTo>
                  <a:lnTo>
                    <a:pt x="340306" y="161277"/>
                  </a:lnTo>
                  <a:lnTo>
                    <a:pt x="339336" y="168738"/>
                  </a:lnTo>
                  <a:lnTo>
                    <a:pt x="270287" y="290347"/>
                  </a:lnTo>
                  <a:lnTo>
                    <a:pt x="245141" y="304863"/>
                  </a:lnTo>
                  <a:lnTo>
                    <a:pt x="281226" y="304863"/>
                  </a:lnTo>
                  <a:lnTo>
                    <a:pt x="285591" y="299186"/>
                  </a:lnTo>
                  <a:lnTo>
                    <a:pt x="351732" y="184632"/>
                  </a:lnTo>
                  <a:lnTo>
                    <a:pt x="356426" y="173269"/>
                  </a:lnTo>
                  <a:lnTo>
                    <a:pt x="357990" y="161277"/>
                  </a:lnTo>
                  <a:lnTo>
                    <a:pt x="356426" y="149285"/>
                  </a:lnTo>
                  <a:lnTo>
                    <a:pt x="351732" y="137922"/>
                  </a:lnTo>
                  <a:lnTo>
                    <a:pt x="285591" y="23355"/>
                  </a:lnTo>
                  <a:lnTo>
                    <a:pt x="281226" y="17678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652519" y="574391"/>
              <a:ext cx="214934" cy="213360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9979272" y="579032"/>
            <a:ext cx="1735455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9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Physical and human processes</a:t>
            </a:r>
            <a:endParaRPr sz="900">
              <a:latin typeface="Grammarsaurus" pitchFamily="2" charset="0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752767" y="2497518"/>
            <a:ext cx="9486698" cy="3622040"/>
            <a:chOff x="752767" y="2497518"/>
            <a:chExt cx="9486698" cy="3622040"/>
          </a:xfrm>
        </p:grpSpPr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52767" y="2497518"/>
              <a:ext cx="4181640" cy="3621722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752767" y="2497518"/>
              <a:ext cx="4182110" cy="3622040"/>
            </a:xfrm>
            <a:custGeom>
              <a:avLst/>
              <a:gdLst/>
              <a:ahLst/>
              <a:cxnLst/>
              <a:rect l="l" t="t" r="r" b="b"/>
              <a:pathLst>
                <a:path w="4182110" h="3622040">
                  <a:moveTo>
                    <a:pt x="0" y="0"/>
                  </a:moveTo>
                  <a:lnTo>
                    <a:pt x="4181640" y="0"/>
                  </a:lnTo>
                  <a:lnTo>
                    <a:pt x="4181640" y="3621722"/>
                  </a:lnTo>
                  <a:lnTo>
                    <a:pt x="0" y="3621722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5222330" y="3051064"/>
              <a:ext cx="5017135" cy="1549040"/>
            </a:xfrm>
            <a:custGeom>
              <a:avLst/>
              <a:gdLst/>
              <a:ahLst/>
              <a:cxnLst/>
              <a:rect l="l" t="t" r="r" b="b"/>
              <a:pathLst>
                <a:path w="5017134" h="1706245">
                  <a:moveTo>
                    <a:pt x="4946942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2"/>
                  </a:lnTo>
                  <a:lnTo>
                    <a:pt x="5499" y="42749"/>
                  </a:lnTo>
                  <a:lnTo>
                    <a:pt x="0" y="69989"/>
                  </a:lnTo>
                  <a:lnTo>
                    <a:pt x="0" y="1636191"/>
                  </a:lnTo>
                  <a:lnTo>
                    <a:pt x="5499" y="1663436"/>
                  </a:lnTo>
                  <a:lnTo>
                    <a:pt x="20497" y="1685683"/>
                  </a:lnTo>
                  <a:lnTo>
                    <a:pt x="42744" y="1700682"/>
                  </a:lnTo>
                  <a:lnTo>
                    <a:pt x="69989" y="1706181"/>
                  </a:lnTo>
                  <a:lnTo>
                    <a:pt x="4946942" y="1706181"/>
                  </a:lnTo>
                  <a:lnTo>
                    <a:pt x="4974187" y="1700682"/>
                  </a:lnTo>
                  <a:lnTo>
                    <a:pt x="4996434" y="1685683"/>
                  </a:lnTo>
                  <a:lnTo>
                    <a:pt x="5011432" y="1663436"/>
                  </a:lnTo>
                  <a:lnTo>
                    <a:pt x="5016931" y="1636191"/>
                  </a:lnTo>
                  <a:lnTo>
                    <a:pt x="5016931" y="69989"/>
                  </a:lnTo>
                  <a:lnTo>
                    <a:pt x="5011432" y="42749"/>
                  </a:lnTo>
                  <a:lnTo>
                    <a:pt x="4996434" y="20502"/>
                  </a:lnTo>
                  <a:lnTo>
                    <a:pt x="4974187" y="5501"/>
                  </a:lnTo>
                  <a:lnTo>
                    <a:pt x="4946942" y="0"/>
                  </a:lnTo>
                  <a:close/>
                </a:path>
              </a:pathLst>
            </a:custGeom>
            <a:solidFill>
              <a:srgbClr val="CDDB94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5383049" y="3192645"/>
            <a:ext cx="4527909" cy="1223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4100"/>
              </a:lnSpc>
              <a:spcBef>
                <a:spcPts val="100"/>
              </a:spcBef>
              <a:tabLst>
                <a:tab pos="2134870" algn="l"/>
                <a:tab pos="3485515" algn="l"/>
              </a:tabLst>
            </a:pPr>
            <a:r>
              <a:rPr sz="2000" dirty="0">
                <a:solidFill>
                  <a:srgbClr val="2B2C29"/>
                </a:solidFill>
                <a:latin typeface="Grammarsaurus" pitchFamily="2" charset="0"/>
                <a:cs typeface="Arial MT"/>
              </a:rPr>
              <a:t>A river flows	along a	channel. It has river</a:t>
            </a:r>
            <a:r>
              <a:rPr sz="2000" b="1" dirty="0">
                <a:solidFill>
                  <a:srgbClr val="2B2C29"/>
                </a:solidFill>
                <a:latin typeface="Grammarsaurus" pitchFamily="2" charset="0"/>
                <a:cs typeface="Arial"/>
              </a:rPr>
              <a:t>banks </a:t>
            </a:r>
            <a:r>
              <a:rPr sz="2000" dirty="0">
                <a:solidFill>
                  <a:srgbClr val="2B2C29"/>
                </a:solidFill>
                <a:latin typeface="Grammarsaurus" pitchFamily="2" charset="0"/>
                <a:cs typeface="Arial MT"/>
              </a:rPr>
              <a:t>on both sides and a river</a:t>
            </a:r>
            <a:r>
              <a:rPr sz="2000" b="1" dirty="0">
                <a:solidFill>
                  <a:srgbClr val="2B2C29"/>
                </a:solidFill>
                <a:latin typeface="Grammarsaurus" pitchFamily="2" charset="0"/>
                <a:cs typeface="Arial"/>
              </a:rPr>
              <a:t>bed </a:t>
            </a:r>
            <a:r>
              <a:rPr sz="2000" dirty="0">
                <a:solidFill>
                  <a:srgbClr val="2B2C29"/>
                </a:solidFill>
                <a:latin typeface="Grammarsaurus" pitchFamily="2" charset="0"/>
                <a:cs typeface="Arial MT"/>
              </a:rPr>
              <a:t>at the bottom.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707179" y="1489387"/>
            <a:ext cx="5523865" cy="1037590"/>
            <a:chOff x="707179" y="1489387"/>
            <a:chExt cx="5523865" cy="1037590"/>
          </a:xfrm>
        </p:grpSpPr>
        <p:sp>
          <p:nvSpPr>
            <p:cNvPr id="28" name="object 28"/>
            <p:cNvSpPr/>
            <p:nvPr/>
          </p:nvSpPr>
          <p:spPr>
            <a:xfrm>
              <a:off x="713529" y="1495737"/>
              <a:ext cx="5511165" cy="1024890"/>
            </a:xfrm>
            <a:custGeom>
              <a:avLst/>
              <a:gdLst/>
              <a:ahLst/>
              <a:cxnLst/>
              <a:rect l="l" t="t" r="r" b="b"/>
              <a:pathLst>
                <a:path w="5511165" h="1024889">
                  <a:moveTo>
                    <a:pt x="5447284" y="0"/>
                  </a:moveTo>
                  <a:lnTo>
                    <a:pt x="63500" y="0"/>
                  </a:lnTo>
                  <a:lnTo>
                    <a:pt x="38785" y="4990"/>
                  </a:lnTo>
                  <a:lnTo>
                    <a:pt x="18600" y="18600"/>
                  </a:lnTo>
                  <a:lnTo>
                    <a:pt x="4990" y="38785"/>
                  </a:lnTo>
                  <a:lnTo>
                    <a:pt x="0" y="63500"/>
                  </a:lnTo>
                  <a:lnTo>
                    <a:pt x="0" y="960818"/>
                  </a:lnTo>
                  <a:lnTo>
                    <a:pt x="4990" y="985533"/>
                  </a:lnTo>
                  <a:lnTo>
                    <a:pt x="18600" y="1005717"/>
                  </a:lnTo>
                  <a:lnTo>
                    <a:pt x="38785" y="1019327"/>
                  </a:lnTo>
                  <a:lnTo>
                    <a:pt x="63500" y="1024318"/>
                  </a:lnTo>
                  <a:lnTo>
                    <a:pt x="5447284" y="1024318"/>
                  </a:lnTo>
                  <a:lnTo>
                    <a:pt x="5472004" y="1019327"/>
                  </a:lnTo>
                  <a:lnTo>
                    <a:pt x="5492188" y="1005717"/>
                  </a:lnTo>
                  <a:lnTo>
                    <a:pt x="5505794" y="985533"/>
                  </a:lnTo>
                  <a:lnTo>
                    <a:pt x="5510784" y="960818"/>
                  </a:lnTo>
                  <a:lnTo>
                    <a:pt x="5510784" y="63500"/>
                  </a:lnTo>
                  <a:lnTo>
                    <a:pt x="5505794" y="38785"/>
                  </a:lnTo>
                  <a:lnTo>
                    <a:pt x="5492188" y="18600"/>
                  </a:lnTo>
                  <a:lnTo>
                    <a:pt x="5472004" y="4990"/>
                  </a:lnTo>
                  <a:lnTo>
                    <a:pt x="544728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713529" y="1495737"/>
              <a:ext cx="5511165" cy="1024890"/>
            </a:xfrm>
            <a:custGeom>
              <a:avLst/>
              <a:gdLst/>
              <a:ahLst/>
              <a:cxnLst/>
              <a:rect l="l" t="t" r="r" b="b"/>
              <a:pathLst>
                <a:path w="5511165" h="1024889">
                  <a:moveTo>
                    <a:pt x="0" y="960818"/>
                  </a:moveTo>
                  <a:lnTo>
                    <a:pt x="4990" y="985533"/>
                  </a:lnTo>
                  <a:lnTo>
                    <a:pt x="18600" y="1005717"/>
                  </a:lnTo>
                  <a:lnTo>
                    <a:pt x="38785" y="1019327"/>
                  </a:lnTo>
                  <a:lnTo>
                    <a:pt x="63500" y="1024318"/>
                  </a:lnTo>
                  <a:lnTo>
                    <a:pt x="5447284" y="1024318"/>
                  </a:lnTo>
                  <a:lnTo>
                    <a:pt x="5472004" y="1019327"/>
                  </a:lnTo>
                  <a:lnTo>
                    <a:pt x="5492188" y="1005717"/>
                  </a:lnTo>
                  <a:lnTo>
                    <a:pt x="5505794" y="985533"/>
                  </a:lnTo>
                  <a:lnTo>
                    <a:pt x="5510784" y="960818"/>
                  </a:lnTo>
                  <a:lnTo>
                    <a:pt x="5510784" y="63500"/>
                  </a:lnTo>
                  <a:lnTo>
                    <a:pt x="5505794" y="38785"/>
                  </a:lnTo>
                  <a:lnTo>
                    <a:pt x="5492188" y="18600"/>
                  </a:lnTo>
                  <a:lnTo>
                    <a:pt x="5472004" y="4990"/>
                  </a:lnTo>
                  <a:lnTo>
                    <a:pt x="5447284" y="0"/>
                  </a:lnTo>
                  <a:lnTo>
                    <a:pt x="63500" y="0"/>
                  </a:lnTo>
                  <a:lnTo>
                    <a:pt x="38785" y="4990"/>
                  </a:lnTo>
                  <a:lnTo>
                    <a:pt x="18600" y="18600"/>
                  </a:lnTo>
                  <a:lnTo>
                    <a:pt x="4990" y="38785"/>
                  </a:lnTo>
                  <a:lnTo>
                    <a:pt x="0" y="63500"/>
                  </a:lnTo>
                  <a:lnTo>
                    <a:pt x="0" y="960818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1677396" y="1731007"/>
            <a:ext cx="4649143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17600" marR="5080" indent="-1106488" algn="l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riverbank – 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 land along the sides of a river, which holds it within its channel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1006047" y="1080956"/>
            <a:ext cx="2358390" cy="493395"/>
            <a:chOff x="1006047" y="1080956"/>
            <a:chExt cx="2358390" cy="493395"/>
          </a:xfrm>
        </p:grpSpPr>
        <p:sp>
          <p:nvSpPr>
            <p:cNvPr id="32" name="object 32"/>
            <p:cNvSpPr/>
            <p:nvPr/>
          </p:nvSpPr>
          <p:spPr>
            <a:xfrm>
              <a:off x="1012397" y="1087306"/>
              <a:ext cx="2345690" cy="480695"/>
            </a:xfrm>
            <a:custGeom>
              <a:avLst/>
              <a:gdLst/>
              <a:ahLst/>
              <a:cxnLst/>
              <a:rect l="l" t="t" r="r" b="b"/>
              <a:pathLst>
                <a:path w="2345690" h="480694">
                  <a:moveTo>
                    <a:pt x="2318664" y="0"/>
                  </a:moveTo>
                  <a:lnTo>
                    <a:pt x="26809" y="0"/>
                  </a:lnTo>
                  <a:lnTo>
                    <a:pt x="16384" y="2226"/>
                  </a:lnTo>
                  <a:lnTo>
                    <a:pt x="7861" y="8293"/>
                  </a:lnTo>
                  <a:lnTo>
                    <a:pt x="2110" y="17284"/>
                  </a:lnTo>
                  <a:lnTo>
                    <a:pt x="0" y="28282"/>
                  </a:lnTo>
                  <a:lnTo>
                    <a:pt x="0" y="452208"/>
                  </a:lnTo>
                  <a:lnTo>
                    <a:pt x="2110" y="463207"/>
                  </a:lnTo>
                  <a:lnTo>
                    <a:pt x="7861" y="472198"/>
                  </a:lnTo>
                  <a:lnTo>
                    <a:pt x="16384" y="478265"/>
                  </a:lnTo>
                  <a:lnTo>
                    <a:pt x="26809" y="480491"/>
                  </a:lnTo>
                  <a:lnTo>
                    <a:pt x="2318664" y="480491"/>
                  </a:lnTo>
                  <a:lnTo>
                    <a:pt x="2329089" y="478265"/>
                  </a:lnTo>
                  <a:lnTo>
                    <a:pt x="2337612" y="472198"/>
                  </a:lnTo>
                  <a:lnTo>
                    <a:pt x="2343363" y="463207"/>
                  </a:lnTo>
                  <a:lnTo>
                    <a:pt x="2345474" y="452208"/>
                  </a:lnTo>
                  <a:lnTo>
                    <a:pt x="2345474" y="28282"/>
                  </a:lnTo>
                  <a:lnTo>
                    <a:pt x="2343363" y="17284"/>
                  </a:lnTo>
                  <a:lnTo>
                    <a:pt x="2337612" y="8293"/>
                  </a:lnTo>
                  <a:lnTo>
                    <a:pt x="2329089" y="2226"/>
                  </a:lnTo>
                  <a:lnTo>
                    <a:pt x="2318664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1012397" y="1087306"/>
              <a:ext cx="2345690" cy="480695"/>
            </a:xfrm>
            <a:custGeom>
              <a:avLst/>
              <a:gdLst/>
              <a:ahLst/>
              <a:cxnLst/>
              <a:rect l="l" t="t" r="r" b="b"/>
              <a:pathLst>
                <a:path w="2345690" h="480694">
                  <a:moveTo>
                    <a:pt x="26809" y="480491"/>
                  </a:moveTo>
                  <a:lnTo>
                    <a:pt x="16384" y="478265"/>
                  </a:lnTo>
                  <a:lnTo>
                    <a:pt x="7861" y="472198"/>
                  </a:lnTo>
                  <a:lnTo>
                    <a:pt x="2110" y="463207"/>
                  </a:lnTo>
                  <a:lnTo>
                    <a:pt x="0" y="452208"/>
                  </a:lnTo>
                  <a:lnTo>
                    <a:pt x="0" y="28282"/>
                  </a:lnTo>
                  <a:lnTo>
                    <a:pt x="2110" y="17284"/>
                  </a:lnTo>
                  <a:lnTo>
                    <a:pt x="7861" y="8293"/>
                  </a:lnTo>
                  <a:lnTo>
                    <a:pt x="16384" y="2226"/>
                  </a:lnTo>
                  <a:lnTo>
                    <a:pt x="26809" y="0"/>
                  </a:lnTo>
                  <a:lnTo>
                    <a:pt x="2318664" y="0"/>
                  </a:lnTo>
                  <a:lnTo>
                    <a:pt x="2329089" y="2226"/>
                  </a:lnTo>
                  <a:lnTo>
                    <a:pt x="2337612" y="8293"/>
                  </a:lnTo>
                  <a:lnTo>
                    <a:pt x="2343363" y="17284"/>
                  </a:lnTo>
                  <a:lnTo>
                    <a:pt x="2345474" y="28282"/>
                  </a:lnTo>
                  <a:lnTo>
                    <a:pt x="2345474" y="452208"/>
                  </a:lnTo>
                  <a:lnTo>
                    <a:pt x="2343363" y="463207"/>
                  </a:lnTo>
                  <a:lnTo>
                    <a:pt x="2337612" y="472198"/>
                  </a:lnTo>
                  <a:lnTo>
                    <a:pt x="2329089" y="478265"/>
                  </a:lnTo>
                  <a:lnTo>
                    <a:pt x="2318664" y="480491"/>
                  </a:lnTo>
                  <a:lnTo>
                    <a:pt x="26809" y="480491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1022557" y="1150837"/>
            <a:ext cx="232537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988" indent="-144463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New word alert!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843017" y="1482416"/>
            <a:ext cx="10156190" cy="1038860"/>
            <a:chOff x="843017" y="1482416"/>
            <a:chExt cx="10156190" cy="1038860"/>
          </a:xfrm>
        </p:grpSpPr>
        <p:pic>
          <p:nvPicPr>
            <p:cNvPr id="36" name="object 3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43017" y="1714500"/>
              <a:ext cx="704193" cy="704193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6515238" y="1488766"/>
              <a:ext cx="4477385" cy="1026160"/>
            </a:xfrm>
            <a:custGeom>
              <a:avLst/>
              <a:gdLst/>
              <a:ahLst/>
              <a:cxnLst/>
              <a:rect l="l" t="t" r="r" b="b"/>
              <a:pathLst>
                <a:path w="4477384" h="1026160">
                  <a:moveTo>
                    <a:pt x="4413770" y="0"/>
                  </a:moveTo>
                  <a:lnTo>
                    <a:pt x="63500" y="0"/>
                  </a:lnTo>
                  <a:lnTo>
                    <a:pt x="38785" y="4989"/>
                  </a:lnTo>
                  <a:lnTo>
                    <a:pt x="18600" y="18595"/>
                  </a:lnTo>
                  <a:lnTo>
                    <a:pt x="4990" y="38779"/>
                  </a:lnTo>
                  <a:lnTo>
                    <a:pt x="0" y="63500"/>
                  </a:lnTo>
                  <a:lnTo>
                    <a:pt x="0" y="962533"/>
                  </a:lnTo>
                  <a:lnTo>
                    <a:pt x="4990" y="987247"/>
                  </a:lnTo>
                  <a:lnTo>
                    <a:pt x="18600" y="1007432"/>
                  </a:lnTo>
                  <a:lnTo>
                    <a:pt x="38785" y="1021042"/>
                  </a:lnTo>
                  <a:lnTo>
                    <a:pt x="63500" y="1026033"/>
                  </a:lnTo>
                  <a:lnTo>
                    <a:pt x="4413770" y="1026033"/>
                  </a:lnTo>
                  <a:lnTo>
                    <a:pt x="4438485" y="1021042"/>
                  </a:lnTo>
                  <a:lnTo>
                    <a:pt x="4458669" y="1007432"/>
                  </a:lnTo>
                  <a:lnTo>
                    <a:pt x="4472279" y="987247"/>
                  </a:lnTo>
                  <a:lnTo>
                    <a:pt x="4477270" y="962533"/>
                  </a:lnTo>
                  <a:lnTo>
                    <a:pt x="4477270" y="63500"/>
                  </a:lnTo>
                  <a:lnTo>
                    <a:pt x="4472279" y="38779"/>
                  </a:lnTo>
                  <a:lnTo>
                    <a:pt x="4458669" y="18595"/>
                  </a:lnTo>
                  <a:lnTo>
                    <a:pt x="4438485" y="4989"/>
                  </a:lnTo>
                  <a:lnTo>
                    <a:pt x="441377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6515238" y="1488766"/>
              <a:ext cx="4477385" cy="1026160"/>
            </a:xfrm>
            <a:custGeom>
              <a:avLst/>
              <a:gdLst/>
              <a:ahLst/>
              <a:cxnLst/>
              <a:rect l="l" t="t" r="r" b="b"/>
              <a:pathLst>
                <a:path w="4477384" h="1026160">
                  <a:moveTo>
                    <a:pt x="0" y="962533"/>
                  </a:moveTo>
                  <a:lnTo>
                    <a:pt x="4990" y="987247"/>
                  </a:lnTo>
                  <a:lnTo>
                    <a:pt x="18600" y="1007432"/>
                  </a:lnTo>
                  <a:lnTo>
                    <a:pt x="38785" y="1021042"/>
                  </a:lnTo>
                  <a:lnTo>
                    <a:pt x="63500" y="1026033"/>
                  </a:lnTo>
                  <a:lnTo>
                    <a:pt x="4413770" y="1026033"/>
                  </a:lnTo>
                  <a:lnTo>
                    <a:pt x="4438485" y="1021042"/>
                  </a:lnTo>
                  <a:lnTo>
                    <a:pt x="4458669" y="1007432"/>
                  </a:lnTo>
                  <a:lnTo>
                    <a:pt x="4472279" y="987247"/>
                  </a:lnTo>
                  <a:lnTo>
                    <a:pt x="4477270" y="962533"/>
                  </a:lnTo>
                  <a:lnTo>
                    <a:pt x="4477270" y="63500"/>
                  </a:lnTo>
                  <a:lnTo>
                    <a:pt x="4472279" y="38779"/>
                  </a:lnTo>
                  <a:lnTo>
                    <a:pt x="4458669" y="18595"/>
                  </a:lnTo>
                  <a:lnTo>
                    <a:pt x="4438485" y="4989"/>
                  </a:lnTo>
                  <a:lnTo>
                    <a:pt x="4413770" y="0"/>
                  </a:lnTo>
                  <a:lnTo>
                    <a:pt x="63500" y="0"/>
                  </a:lnTo>
                  <a:lnTo>
                    <a:pt x="38785" y="4989"/>
                  </a:lnTo>
                  <a:lnTo>
                    <a:pt x="18600" y="18595"/>
                  </a:lnTo>
                  <a:lnTo>
                    <a:pt x="4990" y="38779"/>
                  </a:lnTo>
                  <a:lnTo>
                    <a:pt x="0" y="63500"/>
                  </a:lnTo>
                  <a:lnTo>
                    <a:pt x="0" y="962533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7457716" y="1785401"/>
            <a:ext cx="3437054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87425" indent="-974725" algn="l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channel – 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a path which something</a:t>
            </a:r>
            <a:r>
              <a:rPr lang="en-US"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 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can move through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6807757" y="1073948"/>
            <a:ext cx="2358390" cy="493395"/>
            <a:chOff x="6807757" y="1073948"/>
            <a:chExt cx="2358390" cy="493395"/>
          </a:xfrm>
        </p:grpSpPr>
        <p:sp>
          <p:nvSpPr>
            <p:cNvPr id="41" name="object 41"/>
            <p:cNvSpPr/>
            <p:nvPr/>
          </p:nvSpPr>
          <p:spPr>
            <a:xfrm>
              <a:off x="6814107" y="1080298"/>
              <a:ext cx="2345690" cy="480695"/>
            </a:xfrm>
            <a:custGeom>
              <a:avLst/>
              <a:gdLst/>
              <a:ahLst/>
              <a:cxnLst/>
              <a:rect l="l" t="t" r="r" b="b"/>
              <a:pathLst>
                <a:path w="2345690" h="480694">
                  <a:moveTo>
                    <a:pt x="2318664" y="0"/>
                  </a:moveTo>
                  <a:lnTo>
                    <a:pt x="26809" y="0"/>
                  </a:lnTo>
                  <a:lnTo>
                    <a:pt x="16384" y="2226"/>
                  </a:lnTo>
                  <a:lnTo>
                    <a:pt x="7861" y="8293"/>
                  </a:lnTo>
                  <a:lnTo>
                    <a:pt x="2110" y="17284"/>
                  </a:lnTo>
                  <a:lnTo>
                    <a:pt x="0" y="28282"/>
                  </a:lnTo>
                  <a:lnTo>
                    <a:pt x="0" y="452208"/>
                  </a:lnTo>
                  <a:lnTo>
                    <a:pt x="2110" y="463207"/>
                  </a:lnTo>
                  <a:lnTo>
                    <a:pt x="7861" y="472198"/>
                  </a:lnTo>
                  <a:lnTo>
                    <a:pt x="16384" y="478265"/>
                  </a:lnTo>
                  <a:lnTo>
                    <a:pt x="26809" y="480491"/>
                  </a:lnTo>
                  <a:lnTo>
                    <a:pt x="2318664" y="480491"/>
                  </a:lnTo>
                  <a:lnTo>
                    <a:pt x="2329089" y="478265"/>
                  </a:lnTo>
                  <a:lnTo>
                    <a:pt x="2337612" y="472198"/>
                  </a:lnTo>
                  <a:lnTo>
                    <a:pt x="2343363" y="463207"/>
                  </a:lnTo>
                  <a:lnTo>
                    <a:pt x="2345474" y="452208"/>
                  </a:lnTo>
                  <a:lnTo>
                    <a:pt x="2345474" y="28282"/>
                  </a:lnTo>
                  <a:lnTo>
                    <a:pt x="2343363" y="17284"/>
                  </a:lnTo>
                  <a:lnTo>
                    <a:pt x="2337612" y="8293"/>
                  </a:lnTo>
                  <a:lnTo>
                    <a:pt x="2329089" y="2226"/>
                  </a:lnTo>
                  <a:lnTo>
                    <a:pt x="2318664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6814107" y="1080298"/>
              <a:ext cx="2345690" cy="480695"/>
            </a:xfrm>
            <a:custGeom>
              <a:avLst/>
              <a:gdLst/>
              <a:ahLst/>
              <a:cxnLst/>
              <a:rect l="l" t="t" r="r" b="b"/>
              <a:pathLst>
                <a:path w="2345690" h="480694">
                  <a:moveTo>
                    <a:pt x="26809" y="480491"/>
                  </a:moveTo>
                  <a:lnTo>
                    <a:pt x="16384" y="478265"/>
                  </a:lnTo>
                  <a:lnTo>
                    <a:pt x="7861" y="472198"/>
                  </a:lnTo>
                  <a:lnTo>
                    <a:pt x="2110" y="463207"/>
                  </a:lnTo>
                  <a:lnTo>
                    <a:pt x="0" y="452208"/>
                  </a:lnTo>
                  <a:lnTo>
                    <a:pt x="0" y="28282"/>
                  </a:lnTo>
                  <a:lnTo>
                    <a:pt x="2110" y="17284"/>
                  </a:lnTo>
                  <a:lnTo>
                    <a:pt x="7861" y="8293"/>
                  </a:lnTo>
                  <a:lnTo>
                    <a:pt x="16384" y="2226"/>
                  </a:lnTo>
                  <a:lnTo>
                    <a:pt x="26809" y="0"/>
                  </a:lnTo>
                  <a:lnTo>
                    <a:pt x="2318664" y="0"/>
                  </a:lnTo>
                  <a:lnTo>
                    <a:pt x="2329089" y="2226"/>
                  </a:lnTo>
                  <a:lnTo>
                    <a:pt x="2337612" y="8293"/>
                  </a:lnTo>
                  <a:lnTo>
                    <a:pt x="2343363" y="17284"/>
                  </a:lnTo>
                  <a:lnTo>
                    <a:pt x="2345474" y="28282"/>
                  </a:lnTo>
                  <a:lnTo>
                    <a:pt x="2345474" y="452208"/>
                  </a:lnTo>
                  <a:lnTo>
                    <a:pt x="2343363" y="463207"/>
                  </a:lnTo>
                  <a:lnTo>
                    <a:pt x="2337612" y="472198"/>
                  </a:lnTo>
                  <a:lnTo>
                    <a:pt x="2329089" y="478265"/>
                  </a:lnTo>
                  <a:lnTo>
                    <a:pt x="2318664" y="480491"/>
                  </a:lnTo>
                  <a:lnTo>
                    <a:pt x="26809" y="480491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6834428" y="1132682"/>
            <a:ext cx="232537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988" indent="-144463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New word alert!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675647" y="1615335"/>
            <a:ext cx="6736715" cy="4695190"/>
            <a:chOff x="675647" y="1615335"/>
            <a:chExt cx="6736715" cy="4695190"/>
          </a:xfrm>
        </p:grpSpPr>
        <p:pic>
          <p:nvPicPr>
            <p:cNvPr id="45" name="object 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627893" y="1615335"/>
              <a:ext cx="784088" cy="784088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681997" y="5216402"/>
              <a:ext cx="5511165" cy="1087755"/>
            </a:xfrm>
            <a:custGeom>
              <a:avLst/>
              <a:gdLst/>
              <a:ahLst/>
              <a:cxnLst/>
              <a:rect l="l" t="t" r="r" b="b"/>
              <a:pathLst>
                <a:path w="5511165" h="1087754">
                  <a:moveTo>
                    <a:pt x="5447284" y="0"/>
                  </a:moveTo>
                  <a:lnTo>
                    <a:pt x="63500" y="0"/>
                  </a:lnTo>
                  <a:lnTo>
                    <a:pt x="38785" y="4990"/>
                  </a:lnTo>
                  <a:lnTo>
                    <a:pt x="18600" y="18600"/>
                  </a:lnTo>
                  <a:lnTo>
                    <a:pt x="4990" y="38785"/>
                  </a:lnTo>
                  <a:lnTo>
                    <a:pt x="0" y="63499"/>
                  </a:lnTo>
                  <a:lnTo>
                    <a:pt x="0" y="1023873"/>
                  </a:lnTo>
                  <a:lnTo>
                    <a:pt x="4990" y="1048588"/>
                  </a:lnTo>
                  <a:lnTo>
                    <a:pt x="18600" y="1068773"/>
                  </a:lnTo>
                  <a:lnTo>
                    <a:pt x="38785" y="1082383"/>
                  </a:lnTo>
                  <a:lnTo>
                    <a:pt x="63500" y="1087373"/>
                  </a:lnTo>
                  <a:lnTo>
                    <a:pt x="5447284" y="1087373"/>
                  </a:lnTo>
                  <a:lnTo>
                    <a:pt x="5472004" y="1082383"/>
                  </a:lnTo>
                  <a:lnTo>
                    <a:pt x="5492188" y="1068773"/>
                  </a:lnTo>
                  <a:lnTo>
                    <a:pt x="5505794" y="1048588"/>
                  </a:lnTo>
                  <a:lnTo>
                    <a:pt x="5510784" y="1023873"/>
                  </a:lnTo>
                  <a:lnTo>
                    <a:pt x="5510784" y="63499"/>
                  </a:lnTo>
                  <a:lnTo>
                    <a:pt x="5505794" y="38785"/>
                  </a:lnTo>
                  <a:lnTo>
                    <a:pt x="5492188" y="18600"/>
                  </a:lnTo>
                  <a:lnTo>
                    <a:pt x="5472004" y="4990"/>
                  </a:lnTo>
                  <a:lnTo>
                    <a:pt x="544728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681997" y="5216402"/>
              <a:ext cx="5511165" cy="1087755"/>
            </a:xfrm>
            <a:custGeom>
              <a:avLst/>
              <a:gdLst/>
              <a:ahLst/>
              <a:cxnLst/>
              <a:rect l="l" t="t" r="r" b="b"/>
              <a:pathLst>
                <a:path w="5511165" h="1087754">
                  <a:moveTo>
                    <a:pt x="0" y="1023873"/>
                  </a:moveTo>
                  <a:lnTo>
                    <a:pt x="4990" y="1048588"/>
                  </a:lnTo>
                  <a:lnTo>
                    <a:pt x="18600" y="1068773"/>
                  </a:lnTo>
                  <a:lnTo>
                    <a:pt x="38785" y="1082383"/>
                  </a:lnTo>
                  <a:lnTo>
                    <a:pt x="63500" y="1087373"/>
                  </a:lnTo>
                  <a:lnTo>
                    <a:pt x="5447284" y="1087373"/>
                  </a:lnTo>
                  <a:lnTo>
                    <a:pt x="5472004" y="1082383"/>
                  </a:lnTo>
                  <a:lnTo>
                    <a:pt x="5492188" y="1068773"/>
                  </a:lnTo>
                  <a:lnTo>
                    <a:pt x="5505794" y="1048588"/>
                  </a:lnTo>
                  <a:lnTo>
                    <a:pt x="5510784" y="1023873"/>
                  </a:lnTo>
                  <a:lnTo>
                    <a:pt x="5510784" y="63499"/>
                  </a:lnTo>
                  <a:lnTo>
                    <a:pt x="5505794" y="38785"/>
                  </a:lnTo>
                  <a:lnTo>
                    <a:pt x="5492188" y="18600"/>
                  </a:lnTo>
                  <a:lnTo>
                    <a:pt x="5472004" y="4990"/>
                  </a:lnTo>
                  <a:lnTo>
                    <a:pt x="5447284" y="0"/>
                  </a:lnTo>
                  <a:lnTo>
                    <a:pt x="63500" y="0"/>
                  </a:lnTo>
                  <a:lnTo>
                    <a:pt x="38785" y="4990"/>
                  </a:lnTo>
                  <a:lnTo>
                    <a:pt x="18600" y="18600"/>
                  </a:lnTo>
                  <a:lnTo>
                    <a:pt x="4990" y="38785"/>
                  </a:lnTo>
                  <a:lnTo>
                    <a:pt x="0" y="63499"/>
                  </a:lnTo>
                  <a:lnTo>
                    <a:pt x="0" y="1023873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980865" y="4807968"/>
              <a:ext cx="2345690" cy="480695"/>
            </a:xfrm>
            <a:custGeom>
              <a:avLst/>
              <a:gdLst/>
              <a:ahLst/>
              <a:cxnLst/>
              <a:rect l="l" t="t" r="r" b="b"/>
              <a:pathLst>
                <a:path w="2345690" h="480695">
                  <a:moveTo>
                    <a:pt x="2318664" y="0"/>
                  </a:moveTo>
                  <a:lnTo>
                    <a:pt x="26809" y="0"/>
                  </a:lnTo>
                  <a:lnTo>
                    <a:pt x="16384" y="2226"/>
                  </a:lnTo>
                  <a:lnTo>
                    <a:pt x="7861" y="8293"/>
                  </a:lnTo>
                  <a:lnTo>
                    <a:pt x="2110" y="17284"/>
                  </a:lnTo>
                  <a:lnTo>
                    <a:pt x="0" y="28282"/>
                  </a:lnTo>
                  <a:lnTo>
                    <a:pt x="0" y="452208"/>
                  </a:lnTo>
                  <a:lnTo>
                    <a:pt x="2110" y="463207"/>
                  </a:lnTo>
                  <a:lnTo>
                    <a:pt x="7861" y="472198"/>
                  </a:lnTo>
                  <a:lnTo>
                    <a:pt x="16384" y="478265"/>
                  </a:lnTo>
                  <a:lnTo>
                    <a:pt x="26809" y="480491"/>
                  </a:lnTo>
                  <a:lnTo>
                    <a:pt x="2318664" y="480491"/>
                  </a:lnTo>
                  <a:lnTo>
                    <a:pt x="2329089" y="478265"/>
                  </a:lnTo>
                  <a:lnTo>
                    <a:pt x="2337612" y="472198"/>
                  </a:lnTo>
                  <a:lnTo>
                    <a:pt x="2343363" y="463207"/>
                  </a:lnTo>
                  <a:lnTo>
                    <a:pt x="2345474" y="452208"/>
                  </a:lnTo>
                  <a:lnTo>
                    <a:pt x="2345474" y="28282"/>
                  </a:lnTo>
                  <a:lnTo>
                    <a:pt x="2343363" y="17284"/>
                  </a:lnTo>
                  <a:lnTo>
                    <a:pt x="2337612" y="8293"/>
                  </a:lnTo>
                  <a:lnTo>
                    <a:pt x="2329089" y="2226"/>
                  </a:lnTo>
                  <a:lnTo>
                    <a:pt x="2318664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980865" y="4807968"/>
              <a:ext cx="2345690" cy="480695"/>
            </a:xfrm>
            <a:custGeom>
              <a:avLst/>
              <a:gdLst/>
              <a:ahLst/>
              <a:cxnLst/>
              <a:rect l="l" t="t" r="r" b="b"/>
              <a:pathLst>
                <a:path w="2345690" h="480695">
                  <a:moveTo>
                    <a:pt x="26809" y="480491"/>
                  </a:moveTo>
                  <a:lnTo>
                    <a:pt x="16384" y="478265"/>
                  </a:lnTo>
                  <a:lnTo>
                    <a:pt x="7861" y="472198"/>
                  </a:lnTo>
                  <a:lnTo>
                    <a:pt x="2110" y="463207"/>
                  </a:lnTo>
                  <a:lnTo>
                    <a:pt x="0" y="452208"/>
                  </a:lnTo>
                  <a:lnTo>
                    <a:pt x="0" y="28282"/>
                  </a:lnTo>
                  <a:lnTo>
                    <a:pt x="2110" y="17284"/>
                  </a:lnTo>
                  <a:lnTo>
                    <a:pt x="7861" y="8293"/>
                  </a:lnTo>
                  <a:lnTo>
                    <a:pt x="16384" y="2226"/>
                  </a:lnTo>
                  <a:lnTo>
                    <a:pt x="26809" y="0"/>
                  </a:lnTo>
                  <a:lnTo>
                    <a:pt x="2318664" y="0"/>
                  </a:lnTo>
                  <a:lnTo>
                    <a:pt x="2329089" y="2226"/>
                  </a:lnTo>
                  <a:lnTo>
                    <a:pt x="2337612" y="8293"/>
                  </a:lnTo>
                  <a:lnTo>
                    <a:pt x="2343363" y="17284"/>
                  </a:lnTo>
                  <a:lnTo>
                    <a:pt x="2345474" y="28282"/>
                  </a:lnTo>
                  <a:lnTo>
                    <a:pt x="2345474" y="452208"/>
                  </a:lnTo>
                  <a:lnTo>
                    <a:pt x="2343363" y="463207"/>
                  </a:lnTo>
                  <a:lnTo>
                    <a:pt x="2337612" y="472198"/>
                  </a:lnTo>
                  <a:lnTo>
                    <a:pt x="2329089" y="478265"/>
                  </a:lnTo>
                  <a:lnTo>
                    <a:pt x="2318664" y="480491"/>
                  </a:lnTo>
                  <a:lnTo>
                    <a:pt x="26809" y="480491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991146" y="4879046"/>
            <a:ext cx="233540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25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New word alert!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805574" y="-6350"/>
            <a:ext cx="11393170" cy="6781165"/>
            <a:chOff x="805574" y="-6350"/>
            <a:chExt cx="11393170" cy="6781165"/>
          </a:xfrm>
        </p:grpSpPr>
        <p:pic>
          <p:nvPicPr>
            <p:cNvPr id="52" name="object 5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05574" y="5671464"/>
              <a:ext cx="783677" cy="476834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5003405" y="6403441"/>
              <a:ext cx="2242820" cy="365125"/>
            </a:xfrm>
            <a:custGeom>
              <a:avLst/>
              <a:gdLst/>
              <a:ahLst/>
              <a:cxnLst/>
              <a:rect l="l" t="t" r="r" b="b"/>
              <a:pathLst>
                <a:path w="2242820" h="365125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0"/>
                  </a:lnTo>
                  <a:lnTo>
                    <a:pt x="9466" y="73385"/>
                  </a:lnTo>
                  <a:lnTo>
                    <a:pt x="0" y="119964"/>
                  </a:lnTo>
                  <a:lnTo>
                    <a:pt x="0" y="244805"/>
                  </a:lnTo>
                  <a:lnTo>
                    <a:pt x="9466" y="291390"/>
                  </a:lnTo>
                  <a:lnTo>
                    <a:pt x="35242" y="329539"/>
                  </a:lnTo>
                  <a:lnTo>
                    <a:pt x="73391" y="355315"/>
                  </a:lnTo>
                  <a:lnTo>
                    <a:pt x="119976" y="364782"/>
                  </a:lnTo>
                  <a:lnTo>
                    <a:pt x="2122792" y="364782"/>
                  </a:lnTo>
                  <a:lnTo>
                    <a:pt x="2169377" y="355315"/>
                  </a:lnTo>
                  <a:lnTo>
                    <a:pt x="2207526" y="329539"/>
                  </a:lnTo>
                  <a:lnTo>
                    <a:pt x="2233302" y="291390"/>
                  </a:lnTo>
                  <a:lnTo>
                    <a:pt x="2242769" y="244805"/>
                  </a:lnTo>
                  <a:lnTo>
                    <a:pt x="2242769" y="119964"/>
                  </a:lnTo>
                  <a:lnTo>
                    <a:pt x="2233302" y="73385"/>
                  </a:lnTo>
                  <a:lnTo>
                    <a:pt x="2207526" y="35240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7E86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5003405" y="6403441"/>
              <a:ext cx="2242820" cy="365125"/>
            </a:xfrm>
            <a:custGeom>
              <a:avLst/>
              <a:gdLst/>
              <a:ahLst/>
              <a:cxnLst/>
              <a:rect l="l" t="t" r="r" b="b"/>
              <a:pathLst>
                <a:path w="2242820" h="365125">
                  <a:moveTo>
                    <a:pt x="2122792" y="364782"/>
                  </a:moveTo>
                  <a:lnTo>
                    <a:pt x="119976" y="364782"/>
                  </a:lnTo>
                  <a:lnTo>
                    <a:pt x="73391" y="355315"/>
                  </a:lnTo>
                  <a:lnTo>
                    <a:pt x="35242" y="329539"/>
                  </a:lnTo>
                  <a:lnTo>
                    <a:pt x="9466" y="291390"/>
                  </a:lnTo>
                  <a:lnTo>
                    <a:pt x="0" y="244805"/>
                  </a:lnTo>
                  <a:lnTo>
                    <a:pt x="0" y="119964"/>
                  </a:lnTo>
                  <a:lnTo>
                    <a:pt x="9466" y="73385"/>
                  </a:lnTo>
                  <a:lnTo>
                    <a:pt x="35242" y="35240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0"/>
                  </a:lnTo>
                  <a:lnTo>
                    <a:pt x="2233302" y="73385"/>
                  </a:lnTo>
                  <a:lnTo>
                    <a:pt x="2242769" y="119964"/>
                  </a:lnTo>
                  <a:lnTo>
                    <a:pt x="2242769" y="244805"/>
                  </a:lnTo>
                  <a:lnTo>
                    <a:pt x="2233302" y="291390"/>
                  </a:lnTo>
                  <a:lnTo>
                    <a:pt x="2207526" y="329539"/>
                  </a:lnTo>
                  <a:lnTo>
                    <a:pt x="2169377" y="355315"/>
                  </a:lnTo>
                  <a:lnTo>
                    <a:pt x="2122792" y="364782"/>
                  </a:lnTo>
                  <a:close/>
                </a:path>
              </a:pathLst>
            </a:custGeom>
            <a:ln w="12699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5" name="object 5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064341" y="6453378"/>
              <a:ext cx="270796" cy="270789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11659811" y="0"/>
              <a:ext cx="532765" cy="636905"/>
            </a:xfrm>
            <a:custGeom>
              <a:avLst/>
              <a:gdLst/>
              <a:ahLst/>
              <a:cxnLst/>
              <a:rect l="l" t="t" r="r" b="b"/>
              <a:pathLst>
                <a:path w="532765" h="636905">
                  <a:moveTo>
                    <a:pt x="532201" y="0"/>
                  </a:moveTo>
                  <a:lnTo>
                    <a:pt x="1451" y="0"/>
                  </a:lnTo>
                  <a:lnTo>
                    <a:pt x="712" y="12051"/>
                  </a:lnTo>
                  <a:lnTo>
                    <a:pt x="181" y="26115"/>
                  </a:lnTo>
                  <a:lnTo>
                    <a:pt x="0" y="40270"/>
                  </a:lnTo>
                  <a:lnTo>
                    <a:pt x="1960" y="88870"/>
                  </a:lnTo>
                  <a:lnTo>
                    <a:pt x="7740" y="136406"/>
                  </a:lnTo>
                  <a:lnTo>
                    <a:pt x="17191" y="182729"/>
                  </a:lnTo>
                  <a:lnTo>
                    <a:pt x="30163" y="227691"/>
                  </a:lnTo>
                  <a:lnTo>
                    <a:pt x="46505" y="271145"/>
                  </a:lnTo>
                  <a:lnTo>
                    <a:pt x="66068" y="312942"/>
                  </a:lnTo>
                  <a:lnTo>
                    <a:pt x="88701" y="352934"/>
                  </a:lnTo>
                  <a:lnTo>
                    <a:pt x="114255" y="390973"/>
                  </a:lnTo>
                  <a:lnTo>
                    <a:pt x="142579" y="426911"/>
                  </a:lnTo>
                  <a:lnTo>
                    <a:pt x="173524" y="460600"/>
                  </a:lnTo>
                  <a:lnTo>
                    <a:pt x="206940" y="491891"/>
                  </a:lnTo>
                  <a:lnTo>
                    <a:pt x="242676" y="520637"/>
                  </a:lnTo>
                  <a:lnTo>
                    <a:pt x="280583" y="546690"/>
                  </a:lnTo>
                  <a:lnTo>
                    <a:pt x="320511" y="569901"/>
                  </a:lnTo>
                  <a:lnTo>
                    <a:pt x="362309" y="590122"/>
                  </a:lnTo>
                  <a:lnTo>
                    <a:pt x="405828" y="607205"/>
                  </a:lnTo>
                  <a:lnTo>
                    <a:pt x="450918" y="621003"/>
                  </a:lnTo>
                  <a:lnTo>
                    <a:pt x="497429" y="631366"/>
                  </a:lnTo>
                  <a:lnTo>
                    <a:pt x="532201" y="636301"/>
                  </a:lnTo>
                  <a:lnTo>
                    <a:pt x="532201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11659811" y="0"/>
              <a:ext cx="532765" cy="636905"/>
            </a:xfrm>
            <a:custGeom>
              <a:avLst/>
              <a:gdLst/>
              <a:ahLst/>
              <a:cxnLst/>
              <a:rect l="l" t="t" r="r" b="b"/>
              <a:pathLst>
                <a:path w="532765" h="636905">
                  <a:moveTo>
                    <a:pt x="1451" y="0"/>
                  </a:moveTo>
                  <a:lnTo>
                    <a:pt x="712" y="12051"/>
                  </a:lnTo>
                  <a:lnTo>
                    <a:pt x="181" y="26115"/>
                  </a:lnTo>
                  <a:lnTo>
                    <a:pt x="0" y="40270"/>
                  </a:lnTo>
                  <a:lnTo>
                    <a:pt x="1960" y="88870"/>
                  </a:lnTo>
                  <a:lnTo>
                    <a:pt x="7740" y="136406"/>
                  </a:lnTo>
                  <a:lnTo>
                    <a:pt x="17191" y="182729"/>
                  </a:lnTo>
                  <a:lnTo>
                    <a:pt x="30163" y="227691"/>
                  </a:lnTo>
                  <a:lnTo>
                    <a:pt x="46505" y="271145"/>
                  </a:lnTo>
                  <a:lnTo>
                    <a:pt x="66068" y="312942"/>
                  </a:lnTo>
                  <a:lnTo>
                    <a:pt x="88701" y="352934"/>
                  </a:lnTo>
                  <a:lnTo>
                    <a:pt x="114255" y="390973"/>
                  </a:lnTo>
                  <a:lnTo>
                    <a:pt x="142579" y="426911"/>
                  </a:lnTo>
                  <a:lnTo>
                    <a:pt x="173524" y="460600"/>
                  </a:lnTo>
                  <a:lnTo>
                    <a:pt x="206940" y="491891"/>
                  </a:lnTo>
                  <a:lnTo>
                    <a:pt x="242676" y="520637"/>
                  </a:lnTo>
                  <a:lnTo>
                    <a:pt x="280583" y="546690"/>
                  </a:lnTo>
                  <a:lnTo>
                    <a:pt x="320511" y="569901"/>
                  </a:lnTo>
                  <a:lnTo>
                    <a:pt x="362309" y="590122"/>
                  </a:lnTo>
                  <a:lnTo>
                    <a:pt x="405828" y="607205"/>
                  </a:lnTo>
                  <a:lnTo>
                    <a:pt x="450918" y="621003"/>
                  </a:lnTo>
                  <a:lnTo>
                    <a:pt x="497429" y="631366"/>
                  </a:lnTo>
                  <a:lnTo>
                    <a:pt x="532201" y="636301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11893786" y="33752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5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6937806" y="3166516"/>
            <a:ext cx="1957070" cy="520065"/>
            <a:chOff x="6937806" y="3166516"/>
            <a:chExt cx="1957070" cy="520065"/>
          </a:xfrm>
        </p:grpSpPr>
        <p:pic>
          <p:nvPicPr>
            <p:cNvPr id="60" name="object 6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937806" y="3166516"/>
              <a:ext cx="519910" cy="519899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418174" y="3166849"/>
              <a:ext cx="476127" cy="476127"/>
            </a:xfrm>
            <a:prstGeom prst="rect">
              <a:avLst/>
            </a:prstGeom>
          </p:spPr>
        </p:pic>
      </p:grpSp>
      <p:pic>
        <p:nvPicPr>
          <p:cNvPr id="62" name="object 62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9475331" y="2722756"/>
            <a:ext cx="2716668" cy="4135243"/>
          </a:xfrm>
          <a:prstGeom prst="rect">
            <a:avLst/>
          </a:prstGeom>
        </p:spPr>
      </p:pic>
      <p:sp>
        <p:nvSpPr>
          <p:cNvPr id="64" name="Google Shape;69;p1">
            <a:extLst>
              <a:ext uri="{FF2B5EF4-FFF2-40B4-BE49-F238E27FC236}">
                <a16:creationId xmlns:a16="http://schemas.microsoft.com/office/drawing/2014/main" id="{70C2C65F-07FC-AF9B-7C91-AC869A335F4B}"/>
              </a:ext>
            </a:extLst>
          </p:cNvPr>
          <p:cNvSpPr txBox="1"/>
          <p:nvPr/>
        </p:nvSpPr>
        <p:spPr>
          <a:xfrm>
            <a:off x="5383049" y="6509056"/>
            <a:ext cx="2048601" cy="164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175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mmarsaurus" pitchFamily="2" charset="0"/>
                <a:ea typeface="Arial"/>
                <a:cs typeface="Arial"/>
                <a:sym typeface="Arial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mmarsaurus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8DAD245-FFE2-79ED-E473-58A720E75643}"/>
              </a:ext>
            </a:extLst>
          </p:cNvPr>
          <p:cNvSpPr txBox="1"/>
          <p:nvPr/>
        </p:nvSpPr>
        <p:spPr>
          <a:xfrm>
            <a:off x="1473500" y="5478306"/>
            <a:ext cx="53006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30288" indent="-1030288"/>
            <a:r>
              <a:rPr lang="en-GB"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riverbed – </a:t>
            </a:r>
            <a:r>
              <a:rPr lang="en-GB"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 ground beneath a river, often </a:t>
            </a:r>
            <a:br>
              <a:rPr lang="en-GB"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</a:br>
            <a:r>
              <a:rPr lang="en-GB"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made of mud, sand, rocks or pebbles</a:t>
            </a:r>
            <a:endParaRPr lang="en-GB" sz="160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1999" cy="6857999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8016240" y="0"/>
            <a:ext cx="4175760" cy="2830195"/>
            <a:chOff x="8016240" y="0"/>
            <a:chExt cx="4175760" cy="2830195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16240" y="0"/>
              <a:ext cx="4175759" cy="283006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19985" y="0"/>
              <a:ext cx="4072014" cy="2549511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0" y="368697"/>
            <a:ext cx="11990705" cy="6489700"/>
            <a:chOff x="0" y="368697"/>
            <a:chExt cx="11990705" cy="6489700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244596"/>
              <a:ext cx="3209543" cy="361340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3346792"/>
              <a:ext cx="2926562" cy="351120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84568" y="375047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84568" y="375047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83730" y="1551584"/>
              <a:ext cx="11686540" cy="4372610"/>
            </a:xfrm>
            <a:custGeom>
              <a:avLst/>
              <a:gdLst/>
              <a:ahLst/>
              <a:cxnLst/>
              <a:rect l="l" t="t" r="r" b="b"/>
              <a:pathLst>
                <a:path w="11686540" h="4372610">
                  <a:moveTo>
                    <a:pt x="11686235" y="0"/>
                  </a:moveTo>
                  <a:lnTo>
                    <a:pt x="0" y="0"/>
                  </a:lnTo>
                  <a:lnTo>
                    <a:pt x="0" y="4372305"/>
                  </a:lnTo>
                  <a:lnTo>
                    <a:pt x="11686235" y="4372305"/>
                  </a:lnTo>
                  <a:lnTo>
                    <a:pt x="1168623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83730" y="1551584"/>
              <a:ext cx="11686540" cy="4372610"/>
            </a:xfrm>
            <a:custGeom>
              <a:avLst/>
              <a:gdLst/>
              <a:ahLst/>
              <a:cxnLst/>
              <a:rect l="l" t="t" r="r" b="b"/>
              <a:pathLst>
                <a:path w="11686540" h="4372610">
                  <a:moveTo>
                    <a:pt x="11686235" y="4372305"/>
                  </a:moveTo>
                  <a:lnTo>
                    <a:pt x="0" y="4372305"/>
                  </a:lnTo>
                  <a:lnTo>
                    <a:pt x="0" y="0"/>
                  </a:lnTo>
                  <a:lnTo>
                    <a:pt x="11686235" y="0"/>
                  </a:lnTo>
                  <a:lnTo>
                    <a:pt x="11686235" y="4372305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5724636" y="1744654"/>
            <a:ext cx="5370195" cy="15517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Rivers 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usually begin as tiny </a:t>
            </a: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streams 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of water </a:t>
            </a: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flowing 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down from high ground, like a mountain.</a:t>
            </a:r>
            <a:endParaRPr sz="1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630"/>
              </a:spcBef>
            </a:pPr>
            <a:endParaRPr sz="1600" dirty="0">
              <a:latin typeface="Grammarsaurus" pitchFamily="2" charset="0"/>
              <a:cs typeface="Arial MT"/>
            </a:endParaRPr>
          </a:p>
          <a:p>
            <a:pPr marL="12700" marR="485775">
              <a:lnSpc>
                <a:spcPct val="125000"/>
              </a:lnSpc>
              <a:tabLst>
                <a:tab pos="1844039" algn="l"/>
              </a:tabLst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The water </a:t>
            </a: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flows	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downhill, following the shape of the land and travelling through a </a:t>
            </a: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channel 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724636" y="3833021"/>
            <a:ext cx="5552964" cy="15824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Sometimes, small streams join, and as more water </a:t>
            </a: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collects 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in the </a:t>
            </a: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channel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, the stream becomes larger - eventually becoming a </a:t>
            </a: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river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.</a:t>
            </a:r>
            <a:endParaRPr sz="1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170"/>
              </a:spcBef>
            </a:pPr>
            <a:endParaRPr sz="16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This part of a river’s journey is the </a:t>
            </a: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upper course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739980" y="146640"/>
            <a:ext cx="6689725" cy="6618605"/>
            <a:chOff x="2739980" y="146640"/>
            <a:chExt cx="6689725" cy="6618605"/>
          </a:xfrm>
        </p:grpSpPr>
        <p:sp>
          <p:nvSpPr>
            <p:cNvPr id="18" name="object 18"/>
            <p:cNvSpPr/>
            <p:nvPr/>
          </p:nvSpPr>
          <p:spPr>
            <a:xfrm>
              <a:off x="5009838" y="640799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7E86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5009838" y="640799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70775" y="6457937"/>
              <a:ext cx="270793" cy="27078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2746330" y="152990"/>
              <a:ext cx="6677025" cy="755650"/>
            </a:xfrm>
            <a:custGeom>
              <a:avLst/>
              <a:gdLst/>
              <a:ahLst/>
              <a:cxnLst/>
              <a:rect l="l" t="t" r="r" b="b"/>
              <a:pathLst>
                <a:path w="6677025" h="755650">
                  <a:moveTo>
                    <a:pt x="6624573" y="0"/>
                  </a:moveTo>
                  <a:lnTo>
                    <a:pt x="51993" y="0"/>
                  </a:lnTo>
                  <a:lnTo>
                    <a:pt x="31771" y="3498"/>
                  </a:lnTo>
                  <a:lnTo>
                    <a:pt x="15243" y="13033"/>
                  </a:lnTo>
                  <a:lnTo>
                    <a:pt x="4091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4091" y="727977"/>
                  </a:lnTo>
                  <a:lnTo>
                    <a:pt x="15243" y="742108"/>
                  </a:lnTo>
                  <a:lnTo>
                    <a:pt x="31771" y="751643"/>
                  </a:lnTo>
                  <a:lnTo>
                    <a:pt x="51993" y="755141"/>
                  </a:lnTo>
                  <a:lnTo>
                    <a:pt x="6624573" y="755141"/>
                  </a:lnTo>
                  <a:lnTo>
                    <a:pt x="6644795" y="751643"/>
                  </a:lnTo>
                  <a:lnTo>
                    <a:pt x="6661324" y="742108"/>
                  </a:lnTo>
                  <a:lnTo>
                    <a:pt x="6672476" y="727977"/>
                  </a:lnTo>
                  <a:lnTo>
                    <a:pt x="6676567" y="710691"/>
                  </a:lnTo>
                  <a:lnTo>
                    <a:pt x="6676567" y="44449"/>
                  </a:lnTo>
                  <a:lnTo>
                    <a:pt x="6672476" y="27164"/>
                  </a:lnTo>
                  <a:lnTo>
                    <a:pt x="6661324" y="13033"/>
                  </a:lnTo>
                  <a:lnTo>
                    <a:pt x="6644795" y="3498"/>
                  </a:lnTo>
                  <a:lnTo>
                    <a:pt x="6624573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2746330" y="152990"/>
              <a:ext cx="6677025" cy="755650"/>
            </a:xfrm>
            <a:custGeom>
              <a:avLst/>
              <a:gdLst/>
              <a:ahLst/>
              <a:cxnLst/>
              <a:rect l="l" t="t" r="r" b="b"/>
              <a:pathLst>
                <a:path w="6677025" h="755650">
                  <a:moveTo>
                    <a:pt x="51993" y="755141"/>
                  </a:moveTo>
                  <a:lnTo>
                    <a:pt x="31771" y="751643"/>
                  </a:lnTo>
                  <a:lnTo>
                    <a:pt x="15243" y="742108"/>
                  </a:lnTo>
                  <a:lnTo>
                    <a:pt x="4091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4091" y="27164"/>
                  </a:lnTo>
                  <a:lnTo>
                    <a:pt x="15243" y="13033"/>
                  </a:lnTo>
                  <a:lnTo>
                    <a:pt x="31771" y="3498"/>
                  </a:lnTo>
                  <a:lnTo>
                    <a:pt x="51993" y="0"/>
                  </a:lnTo>
                  <a:lnTo>
                    <a:pt x="6624573" y="0"/>
                  </a:lnTo>
                  <a:lnTo>
                    <a:pt x="6644795" y="3498"/>
                  </a:lnTo>
                  <a:lnTo>
                    <a:pt x="6661324" y="13033"/>
                  </a:lnTo>
                  <a:lnTo>
                    <a:pt x="6672476" y="27164"/>
                  </a:lnTo>
                  <a:lnTo>
                    <a:pt x="6676567" y="44449"/>
                  </a:lnTo>
                  <a:lnTo>
                    <a:pt x="6676567" y="710691"/>
                  </a:lnTo>
                  <a:lnTo>
                    <a:pt x="6672476" y="727977"/>
                  </a:lnTo>
                  <a:lnTo>
                    <a:pt x="6661324" y="742108"/>
                  </a:lnTo>
                  <a:lnTo>
                    <a:pt x="6644795" y="751643"/>
                  </a:lnTo>
                  <a:lnTo>
                    <a:pt x="6624573" y="755141"/>
                  </a:lnTo>
                  <a:lnTo>
                    <a:pt x="51993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827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The upper course</a:t>
            </a:r>
          </a:p>
        </p:txBody>
      </p:sp>
      <p:grpSp>
        <p:nvGrpSpPr>
          <p:cNvPr id="24" name="object 24"/>
          <p:cNvGrpSpPr/>
          <p:nvPr/>
        </p:nvGrpSpPr>
        <p:grpSpPr>
          <a:xfrm>
            <a:off x="11659895" y="-6350"/>
            <a:ext cx="538480" cy="652780"/>
            <a:chOff x="11659895" y="-6350"/>
            <a:chExt cx="538480" cy="652780"/>
          </a:xfrm>
        </p:grpSpPr>
        <p:sp>
          <p:nvSpPr>
            <p:cNvPr id="25" name="object 25"/>
            <p:cNvSpPr/>
            <p:nvPr/>
          </p:nvSpPr>
          <p:spPr>
            <a:xfrm>
              <a:off x="11666245" y="0"/>
              <a:ext cx="525780" cy="640080"/>
            </a:xfrm>
            <a:custGeom>
              <a:avLst/>
              <a:gdLst/>
              <a:ahLst/>
              <a:cxnLst/>
              <a:rect l="l" t="t" r="r" b="b"/>
              <a:pathLst>
                <a:path w="525779" h="640080">
                  <a:moveTo>
                    <a:pt x="525754" y="0"/>
                  </a:moveTo>
                  <a:lnTo>
                    <a:pt x="1789" y="0"/>
                  </a:lnTo>
                  <a:lnTo>
                    <a:pt x="1569" y="2631"/>
                  </a:lnTo>
                  <a:lnTo>
                    <a:pt x="712" y="16610"/>
                  </a:lnTo>
                  <a:lnTo>
                    <a:pt x="181" y="30674"/>
                  </a:lnTo>
                  <a:lnTo>
                    <a:pt x="0" y="44829"/>
                  </a:lnTo>
                  <a:lnTo>
                    <a:pt x="1960" y="93429"/>
                  </a:lnTo>
                  <a:lnTo>
                    <a:pt x="7740" y="140965"/>
                  </a:lnTo>
                  <a:lnTo>
                    <a:pt x="17191" y="187288"/>
                  </a:lnTo>
                  <a:lnTo>
                    <a:pt x="30163" y="232250"/>
                  </a:lnTo>
                  <a:lnTo>
                    <a:pt x="46505" y="275704"/>
                  </a:lnTo>
                  <a:lnTo>
                    <a:pt x="66068" y="317501"/>
                  </a:lnTo>
                  <a:lnTo>
                    <a:pt x="88701" y="357493"/>
                  </a:lnTo>
                  <a:lnTo>
                    <a:pt x="114255" y="395532"/>
                  </a:lnTo>
                  <a:lnTo>
                    <a:pt x="142579" y="431470"/>
                  </a:lnTo>
                  <a:lnTo>
                    <a:pt x="173524" y="465159"/>
                  </a:lnTo>
                  <a:lnTo>
                    <a:pt x="206940" y="496451"/>
                  </a:lnTo>
                  <a:lnTo>
                    <a:pt x="242676" y="525197"/>
                  </a:lnTo>
                  <a:lnTo>
                    <a:pt x="280583" y="551249"/>
                  </a:lnTo>
                  <a:lnTo>
                    <a:pt x="320511" y="574460"/>
                  </a:lnTo>
                  <a:lnTo>
                    <a:pt x="362309" y="594681"/>
                  </a:lnTo>
                  <a:lnTo>
                    <a:pt x="405828" y="611765"/>
                  </a:lnTo>
                  <a:lnTo>
                    <a:pt x="450918" y="625562"/>
                  </a:lnTo>
                  <a:lnTo>
                    <a:pt x="497429" y="635926"/>
                  </a:lnTo>
                  <a:lnTo>
                    <a:pt x="525754" y="639946"/>
                  </a:lnTo>
                  <a:lnTo>
                    <a:pt x="525754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1666245" y="0"/>
              <a:ext cx="525780" cy="640080"/>
            </a:xfrm>
            <a:custGeom>
              <a:avLst/>
              <a:gdLst/>
              <a:ahLst/>
              <a:cxnLst/>
              <a:rect l="l" t="t" r="r" b="b"/>
              <a:pathLst>
                <a:path w="525779" h="640080">
                  <a:moveTo>
                    <a:pt x="1789" y="0"/>
                  </a:moveTo>
                  <a:lnTo>
                    <a:pt x="1569" y="2631"/>
                  </a:lnTo>
                  <a:lnTo>
                    <a:pt x="712" y="16610"/>
                  </a:lnTo>
                  <a:lnTo>
                    <a:pt x="181" y="30674"/>
                  </a:lnTo>
                  <a:lnTo>
                    <a:pt x="0" y="44829"/>
                  </a:lnTo>
                  <a:lnTo>
                    <a:pt x="1960" y="93429"/>
                  </a:lnTo>
                  <a:lnTo>
                    <a:pt x="7740" y="140965"/>
                  </a:lnTo>
                  <a:lnTo>
                    <a:pt x="17191" y="187288"/>
                  </a:lnTo>
                  <a:lnTo>
                    <a:pt x="30163" y="232250"/>
                  </a:lnTo>
                  <a:lnTo>
                    <a:pt x="46505" y="275704"/>
                  </a:lnTo>
                  <a:lnTo>
                    <a:pt x="66068" y="317501"/>
                  </a:lnTo>
                  <a:lnTo>
                    <a:pt x="88701" y="357493"/>
                  </a:lnTo>
                  <a:lnTo>
                    <a:pt x="114255" y="395532"/>
                  </a:lnTo>
                  <a:lnTo>
                    <a:pt x="142579" y="431470"/>
                  </a:lnTo>
                  <a:lnTo>
                    <a:pt x="173524" y="465159"/>
                  </a:lnTo>
                  <a:lnTo>
                    <a:pt x="206940" y="496451"/>
                  </a:lnTo>
                  <a:lnTo>
                    <a:pt x="242676" y="525197"/>
                  </a:lnTo>
                  <a:lnTo>
                    <a:pt x="280583" y="551249"/>
                  </a:lnTo>
                  <a:lnTo>
                    <a:pt x="320511" y="574460"/>
                  </a:lnTo>
                  <a:lnTo>
                    <a:pt x="362309" y="594681"/>
                  </a:lnTo>
                  <a:lnTo>
                    <a:pt x="405828" y="611765"/>
                  </a:lnTo>
                  <a:lnTo>
                    <a:pt x="450918" y="625562"/>
                  </a:lnTo>
                  <a:lnTo>
                    <a:pt x="497429" y="635926"/>
                  </a:lnTo>
                  <a:lnTo>
                    <a:pt x="525754" y="639946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11900222" y="38317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6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808779" y="483772"/>
            <a:ext cx="9196070" cy="4259580"/>
            <a:chOff x="808779" y="483772"/>
            <a:chExt cx="9196070" cy="4259580"/>
          </a:xfrm>
        </p:grpSpPr>
        <p:sp>
          <p:nvSpPr>
            <p:cNvPr id="29" name="object 29"/>
            <p:cNvSpPr/>
            <p:nvPr/>
          </p:nvSpPr>
          <p:spPr>
            <a:xfrm>
              <a:off x="9655223" y="492615"/>
              <a:ext cx="340360" cy="305435"/>
            </a:xfrm>
            <a:custGeom>
              <a:avLst/>
              <a:gdLst/>
              <a:ahLst/>
              <a:cxnLst/>
              <a:rect l="l" t="t" r="r" b="b"/>
              <a:pathLst>
                <a:path w="340359" h="305434">
                  <a:moveTo>
                    <a:pt x="236273" y="0"/>
                  </a:moveTo>
                  <a:lnTo>
                    <a:pt x="103990" y="0"/>
                  </a:lnTo>
                  <a:lnTo>
                    <a:pt x="94125" y="1315"/>
                  </a:lnTo>
                  <a:lnTo>
                    <a:pt x="5057" y="133489"/>
                  </a:lnTo>
                  <a:lnTo>
                    <a:pt x="0" y="152430"/>
                  </a:lnTo>
                  <a:lnTo>
                    <a:pt x="1264" y="162162"/>
                  </a:lnTo>
                  <a:lnTo>
                    <a:pt x="71199" y="285927"/>
                  </a:lnTo>
                  <a:lnTo>
                    <a:pt x="103990" y="304863"/>
                  </a:lnTo>
                  <a:lnTo>
                    <a:pt x="236273" y="304863"/>
                  </a:lnTo>
                  <a:lnTo>
                    <a:pt x="335219" y="171361"/>
                  </a:lnTo>
                  <a:lnTo>
                    <a:pt x="340277" y="152430"/>
                  </a:lnTo>
                  <a:lnTo>
                    <a:pt x="339013" y="142695"/>
                  </a:lnTo>
                  <a:lnTo>
                    <a:pt x="269065" y="18935"/>
                  </a:lnTo>
                  <a:lnTo>
                    <a:pt x="2362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9646358" y="483772"/>
              <a:ext cx="358140" cy="322580"/>
            </a:xfrm>
            <a:custGeom>
              <a:avLst/>
              <a:gdLst/>
              <a:ahLst/>
              <a:cxnLst/>
              <a:rect l="l" t="t" r="r" b="b"/>
              <a:pathLst>
                <a:path w="358140" h="322580">
                  <a:moveTo>
                    <a:pt x="245141" y="0"/>
                  </a:moveTo>
                  <a:lnTo>
                    <a:pt x="112858" y="0"/>
                  </a:lnTo>
                  <a:lnTo>
                    <a:pt x="100669" y="1616"/>
                  </a:lnTo>
                  <a:lnTo>
                    <a:pt x="6267" y="137922"/>
                  </a:lnTo>
                  <a:lnTo>
                    <a:pt x="0" y="161277"/>
                  </a:lnTo>
                  <a:lnTo>
                    <a:pt x="1566" y="173269"/>
                  </a:lnTo>
                  <a:lnTo>
                    <a:pt x="72409" y="299186"/>
                  </a:lnTo>
                  <a:lnTo>
                    <a:pt x="112858" y="322541"/>
                  </a:lnTo>
                  <a:lnTo>
                    <a:pt x="245141" y="322541"/>
                  </a:lnTo>
                  <a:lnTo>
                    <a:pt x="257328" y="320925"/>
                  </a:lnTo>
                  <a:lnTo>
                    <a:pt x="268495" y="316283"/>
                  </a:lnTo>
                  <a:lnTo>
                    <a:pt x="278097" y="308933"/>
                  </a:lnTo>
                  <a:lnTo>
                    <a:pt x="281226" y="304863"/>
                  </a:lnTo>
                  <a:lnTo>
                    <a:pt x="112858" y="304863"/>
                  </a:lnTo>
                  <a:lnTo>
                    <a:pt x="105295" y="303854"/>
                  </a:lnTo>
                  <a:lnTo>
                    <a:pt x="21570" y="175793"/>
                  </a:lnTo>
                  <a:lnTo>
                    <a:pt x="17694" y="161277"/>
                  </a:lnTo>
                  <a:lnTo>
                    <a:pt x="18663" y="153815"/>
                  </a:lnTo>
                  <a:lnTo>
                    <a:pt x="87712" y="32194"/>
                  </a:lnTo>
                  <a:lnTo>
                    <a:pt x="112858" y="17678"/>
                  </a:lnTo>
                  <a:lnTo>
                    <a:pt x="281226" y="17678"/>
                  </a:lnTo>
                  <a:lnTo>
                    <a:pt x="278097" y="13608"/>
                  </a:lnTo>
                  <a:lnTo>
                    <a:pt x="268495" y="6257"/>
                  </a:lnTo>
                  <a:lnTo>
                    <a:pt x="257328" y="1616"/>
                  </a:lnTo>
                  <a:lnTo>
                    <a:pt x="245141" y="0"/>
                  </a:lnTo>
                  <a:close/>
                </a:path>
                <a:path w="358140" h="322580">
                  <a:moveTo>
                    <a:pt x="281226" y="17678"/>
                  </a:moveTo>
                  <a:lnTo>
                    <a:pt x="245141" y="17678"/>
                  </a:lnTo>
                  <a:lnTo>
                    <a:pt x="252704" y="18687"/>
                  </a:lnTo>
                  <a:lnTo>
                    <a:pt x="259651" y="21578"/>
                  </a:lnTo>
                  <a:lnTo>
                    <a:pt x="336429" y="146761"/>
                  </a:lnTo>
                  <a:lnTo>
                    <a:pt x="340306" y="161277"/>
                  </a:lnTo>
                  <a:lnTo>
                    <a:pt x="339336" y="168738"/>
                  </a:lnTo>
                  <a:lnTo>
                    <a:pt x="270275" y="290347"/>
                  </a:lnTo>
                  <a:lnTo>
                    <a:pt x="245141" y="304863"/>
                  </a:lnTo>
                  <a:lnTo>
                    <a:pt x="281226" y="304863"/>
                  </a:lnTo>
                  <a:lnTo>
                    <a:pt x="285591" y="299186"/>
                  </a:lnTo>
                  <a:lnTo>
                    <a:pt x="351732" y="184632"/>
                  </a:lnTo>
                  <a:lnTo>
                    <a:pt x="356426" y="173269"/>
                  </a:lnTo>
                  <a:lnTo>
                    <a:pt x="357990" y="161277"/>
                  </a:lnTo>
                  <a:lnTo>
                    <a:pt x="356426" y="149285"/>
                  </a:lnTo>
                  <a:lnTo>
                    <a:pt x="351732" y="137922"/>
                  </a:lnTo>
                  <a:lnTo>
                    <a:pt x="285591" y="23355"/>
                  </a:lnTo>
                  <a:lnTo>
                    <a:pt x="281226" y="17678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1" name="object 3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719098" y="538256"/>
              <a:ext cx="214934" cy="213360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386650" y="4389386"/>
              <a:ext cx="353364" cy="353364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263786" y="2749768"/>
              <a:ext cx="241737" cy="241737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815129" y="1446721"/>
              <a:ext cx="4477385" cy="1078865"/>
            </a:xfrm>
            <a:custGeom>
              <a:avLst/>
              <a:gdLst/>
              <a:ahLst/>
              <a:cxnLst/>
              <a:rect l="l" t="t" r="r" b="b"/>
              <a:pathLst>
                <a:path w="4477385" h="1078864">
                  <a:moveTo>
                    <a:pt x="4413770" y="0"/>
                  </a:moveTo>
                  <a:lnTo>
                    <a:pt x="63500" y="0"/>
                  </a:lnTo>
                  <a:lnTo>
                    <a:pt x="38785" y="4990"/>
                  </a:lnTo>
                  <a:lnTo>
                    <a:pt x="18600" y="18600"/>
                  </a:lnTo>
                  <a:lnTo>
                    <a:pt x="4990" y="38785"/>
                  </a:lnTo>
                  <a:lnTo>
                    <a:pt x="0" y="63500"/>
                  </a:lnTo>
                  <a:lnTo>
                    <a:pt x="0" y="1015326"/>
                  </a:lnTo>
                  <a:lnTo>
                    <a:pt x="4990" y="1040041"/>
                  </a:lnTo>
                  <a:lnTo>
                    <a:pt x="18600" y="1060226"/>
                  </a:lnTo>
                  <a:lnTo>
                    <a:pt x="38785" y="1073835"/>
                  </a:lnTo>
                  <a:lnTo>
                    <a:pt x="63500" y="1078826"/>
                  </a:lnTo>
                  <a:lnTo>
                    <a:pt x="4413770" y="1078826"/>
                  </a:lnTo>
                  <a:lnTo>
                    <a:pt x="4438485" y="1073835"/>
                  </a:lnTo>
                  <a:lnTo>
                    <a:pt x="4458669" y="1060226"/>
                  </a:lnTo>
                  <a:lnTo>
                    <a:pt x="4472279" y="1040041"/>
                  </a:lnTo>
                  <a:lnTo>
                    <a:pt x="4477270" y="1015326"/>
                  </a:lnTo>
                  <a:lnTo>
                    <a:pt x="4477270" y="63500"/>
                  </a:lnTo>
                  <a:lnTo>
                    <a:pt x="4472279" y="38785"/>
                  </a:lnTo>
                  <a:lnTo>
                    <a:pt x="4458669" y="18600"/>
                  </a:lnTo>
                  <a:lnTo>
                    <a:pt x="4438485" y="4990"/>
                  </a:lnTo>
                  <a:lnTo>
                    <a:pt x="441377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815129" y="1446721"/>
              <a:ext cx="4477385" cy="1078865"/>
            </a:xfrm>
            <a:custGeom>
              <a:avLst/>
              <a:gdLst/>
              <a:ahLst/>
              <a:cxnLst/>
              <a:rect l="l" t="t" r="r" b="b"/>
              <a:pathLst>
                <a:path w="4477385" h="1078864">
                  <a:moveTo>
                    <a:pt x="0" y="1015326"/>
                  </a:moveTo>
                  <a:lnTo>
                    <a:pt x="4990" y="1040041"/>
                  </a:lnTo>
                  <a:lnTo>
                    <a:pt x="18600" y="1060226"/>
                  </a:lnTo>
                  <a:lnTo>
                    <a:pt x="38785" y="1073835"/>
                  </a:lnTo>
                  <a:lnTo>
                    <a:pt x="63500" y="1078826"/>
                  </a:lnTo>
                  <a:lnTo>
                    <a:pt x="4413770" y="1078826"/>
                  </a:lnTo>
                  <a:lnTo>
                    <a:pt x="4438485" y="1073835"/>
                  </a:lnTo>
                  <a:lnTo>
                    <a:pt x="4458669" y="1060226"/>
                  </a:lnTo>
                  <a:lnTo>
                    <a:pt x="4472279" y="1040041"/>
                  </a:lnTo>
                  <a:lnTo>
                    <a:pt x="4477270" y="1015326"/>
                  </a:lnTo>
                  <a:lnTo>
                    <a:pt x="4477270" y="63500"/>
                  </a:lnTo>
                  <a:lnTo>
                    <a:pt x="4472279" y="38785"/>
                  </a:lnTo>
                  <a:lnTo>
                    <a:pt x="4458669" y="18600"/>
                  </a:lnTo>
                  <a:lnTo>
                    <a:pt x="4438485" y="4990"/>
                  </a:lnTo>
                  <a:lnTo>
                    <a:pt x="4413770" y="0"/>
                  </a:lnTo>
                  <a:lnTo>
                    <a:pt x="63500" y="0"/>
                  </a:lnTo>
                  <a:lnTo>
                    <a:pt x="38785" y="4990"/>
                  </a:lnTo>
                  <a:lnTo>
                    <a:pt x="18600" y="18600"/>
                  </a:lnTo>
                  <a:lnTo>
                    <a:pt x="4990" y="38785"/>
                  </a:lnTo>
                  <a:lnTo>
                    <a:pt x="0" y="63500"/>
                  </a:lnTo>
                  <a:lnTo>
                    <a:pt x="0" y="1015326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10045848" y="542898"/>
            <a:ext cx="1735455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9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Physical and human processes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759435" y="1756629"/>
            <a:ext cx="352595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upper course – </a:t>
            </a:r>
            <a:r>
              <a:rPr sz="16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 first stage of a river, usually found in high ground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1107647" y="1031908"/>
            <a:ext cx="2358390" cy="493395"/>
            <a:chOff x="1107647" y="1031908"/>
            <a:chExt cx="2358390" cy="493395"/>
          </a:xfrm>
        </p:grpSpPr>
        <p:sp>
          <p:nvSpPr>
            <p:cNvPr id="39" name="object 39"/>
            <p:cNvSpPr/>
            <p:nvPr/>
          </p:nvSpPr>
          <p:spPr>
            <a:xfrm>
              <a:off x="1113997" y="1038258"/>
              <a:ext cx="2345690" cy="480695"/>
            </a:xfrm>
            <a:custGeom>
              <a:avLst/>
              <a:gdLst/>
              <a:ahLst/>
              <a:cxnLst/>
              <a:rect l="l" t="t" r="r" b="b"/>
              <a:pathLst>
                <a:path w="2345690" h="480694">
                  <a:moveTo>
                    <a:pt x="2318664" y="0"/>
                  </a:moveTo>
                  <a:lnTo>
                    <a:pt x="26809" y="0"/>
                  </a:lnTo>
                  <a:lnTo>
                    <a:pt x="16384" y="2226"/>
                  </a:lnTo>
                  <a:lnTo>
                    <a:pt x="7861" y="8293"/>
                  </a:lnTo>
                  <a:lnTo>
                    <a:pt x="2110" y="17284"/>
                  </a:lnTo>
                  <a:lnTo>
                    <a:pt x="0" y="28282"/>
                  </a:lnTo>
                  <a:lnTo>
                    <a:pt x="0" y="452208"/>
                  </a:lnTo>
                  <a:lnTo>
                    <a:pt x="2110" y="463207"/>
                  </a:lnTo>
                  <a:lnTo>
                    <a:pt x="7861" y="472198"/>
                  </a:lnTo>
                  <a:lnTo>
                    <a:pt x="16384" y="478265"/>
                  </a:lnTo>
                  <a:lnTo>
                    <a:pt x="26809" y="480491"/>
                  </a:lnTo>
                  <a:lnTo>
                    <a:pt x="2318664" y="480491"/>
                  </a:lnTo>
                  <a:lnTo>
                    <a:pt x="2329089" y="478265"/>
                  </a:lnTo>
                  <a:lnTo>
                    <a:pt x="2337612" y="472198"/>
                  </a:lnTo>
                  <a:lnTo>
                    <a:pt x="2343363" y="463207"/>
                  </a:lnTo>
                  <a:lnTo>
                    <a:pt x="2345474" y="452208"/>
                  </a:lnTo>
                  <a:lnTo>
                    <a:pt x="2345474" y="28282"/>
                  </a:lnTo>
                  <a:lnTo>
                    <a:pt x="2343363" y="17284"/>
                  </a:lnTo>
                  <a:lnTo>
                    <a:pt x="2337612" y="8293"/>
                  </a:lnTo>
                  <a:lnTo>
                    <a:pt x="2329089" y="2226"/>
                  </a:lnTo>
                  <a:lnTo>
                    <a:pt x="2318664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1113997" y="1038258"/>
              <a:ext cx="2345690" cy="480695"/>
            </a:xfrm>
            <a:custGeom>
              <a:avLst/>
              <a:gdLst/>
              <a:ahLst/>
              <a:cxnLst/>
              <a:rect l="l" t="t" r="r" b="b"/>
              <a:pathLst>
                <a:path w="2345690" h="480694">
                  <a:moveTo>
                    <a:pt x="26809" y="480491"/>
                  </a:moveTo>
                  <a:lnTo>
                    <a:pt x="16384" y="478265"/>
                  </a:lnTo>
                  <a:lnTo>
                    <a:pt x="7861" y="472198"/>
                  </a:lnTo>
                  <a:lnTo>
                    <a:pt x="2110" y="463207"/>
                  </a:lnTo>
                  <a:lnTo>
                    <a:pt x="0" y="452208"/>
                  </a:lnTo>
                  <a:lnTo>
                    <a:pt x="0" y="28282"/>
                  </a:lnTo>
                  <a:lnTo>
                    <a:pt x="2110" y="17284"/>
                  </a:lnTo>
                  <a:lnTo>
                    <a:pt x="7861" y="8293"/>
                  </a:lnTo>
                  <a:lnTo>
                    <a:pt x="16384" y="2226"/>
                  </a:lnTo>
                  <a:lnTo>
                    <a:pt x="26809" y="0"/>
                  </a:lnTo>
                  <a:lnTo>
                    <a:pt x="2318664" y="0"/>
                  </a:lnTo>
                  <a:lnTo>
                    <a:pt x="2329089" y="2226"/>
                  </a:lnTo>
                  <a:lnTo>
                    <a:pt x="2337612" y="8293"/>
                  </a:lnTo>
                  <a:lnTo>
                    <a:pt x="2343363" y="17284"/>
                  </a:lnTo>
                  <a:lnTo>
                    <a:pt x="2345474" y="28282"/>
                  </a:lnTo>
                  <a:lnTo>
                    <a:pt x="2345474" y="452208"/>
                  </a:lnTo>
                  <a:lnTo>
                    <a:pt x="2343363" y="463207"/>
                  </a:lnTo>
                  <a:lnTo>
                    <a:pt x="2337612" y="472198"/>
                  </a:lnTo>
                  <a:lnTo>
                    <a:pt x="2329089" y="478265"/>
                  </a:lnTo>
                  <a:lnTo>
                    <a:pt x="2318664" y="480491"/>
                  </a:lnTo>
                  <a:lnTo>
                    <a:pt x="26809" y="480491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1124157" y="1102287"/>
            <a:ext cx="232537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988" indent="-144463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New word alert!</a:t>
            </a:r>
            <a:endParaRPr sz="2000" dirty="0">
              <a:latin typeface="Grammarsaurus" pitchFamily="2" charset="0"/>
              <a:cs typeface="Arial"/>
            </a:endParaRPr>
          </a:p>
        </p:txBody>
      </p:sp>
      <p:pic>
        <p:nvPicPr>
          <p:cNvPr id="42" name="object 4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674581" y="2971800"/>
            <a:ext cx="307619" cy="307619"/>
          </a:xfrm>
          <a:prstGeom prst="rect">
            <a:avLst/>
          </a:prstGeom>
        </p:spPr>
      </p:pic>
      <p:grpSp>
        <p:nvGrpSpPr>
          <p:cNvPr id="43" name="object 43"/>
          <p:cNvGrpSpPr/>
          <p:nvPr/>
        </p:nvGrpSpPr>
        <p:grpSpPr>
          <a:xfrm>
            <a:off x="812666" y="1646186"/>
            <a:ext cx="4479290" cy="4006850"/>
            <a:chOff x="812666" y="1646186"/>
            <a:chExt cx="4479290" cy="4006850"/>
          </a:xfrm>
        </p:grpSpPr>
        <p:pic>
          <p:nvPicPr>
            <p:cNvPr id="44" name="object 4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65644" y="1646186"/>
              <a:ext cx="693674" cy="693678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19016" y="2658221"/>
              <a:ext cx="4466374" cy="2988005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819016" y="2658221"/>
              <a:ext cx="4466590" cy="2988310"/>
            </a:xfrm>
            <a:custGeom>
              <a:avLst/>
              <a:gdLst/>
              <a:ahLst/>
              <a:cxnLst/>
              <a:rect l="l" t="t" r="r" b="b"/>
              <a:pathLst>
                <a:path w="4466590" h="2988310">
                  <a:moveTo>
                    <a:pt x="4405769" y="2988005"/>
                  </a:moveTo>
                  <a:lnTo>
                    <a:pt x="60604" y="2988005"/>
                  </a:lnTo>
                  <a:lnTo>
                    <a:pt x="37011" y="2983243"/>
                  </a:lnTo>
                  <a:lnTo>
                    <a:pt x="17748" y="2970256"/>
                  </a:lnTo>
                  <a:lnTo>
                    <a:pt x="4761" y="2950993"/>
                  </a:lnTo>
                  <a:lnTo>
                    <a:pt x="0" y="2927400"/>
                  </a:lnTo>
                  <a:lnTo>
                    <a:pt x="0" y="60604"/>
                  </a:lnTo>
                  <a:lnTo>
                    <a:pt x="4761" y="37011"/>
                  </a:lnTo>
                  <a:lnTo>
                    <a:pt x="17748" y="17748"/>
                  </a:lnTo>
                  <a:lnTo>
                    <a:pt x="37011" y="4761"/>
                  </a:lnTo>
                  <a:lnTo>
                    <a:pt x="60604" y="0"/>
                  </a:lnTo>
                  <a:lnTo>
                    <a:pt x="4405769" y="0"/>
                  </a:lnTo>
                  <a:lnTo>
                    <a:pt x="4429356" y="4761"/>
                  </a:lnTo>
                  <a:lnTo>
                    <a:pt x="4448621" y="17748"/>
                  </a:lnTo>
                  <a:lnTo>
                    <a:pt x="4461610" y="37011"/>
                  </a:lnTo>
                  <a:lnTo>
                    <a:pt x="4466374" y="60604"/>
                  </a:lnTo>
                  <a:lnTo>
                    <a:pt x="4466374" y="2927400"/>
                  </a:lnTo>
                  <a:lnTo>
                    <a:pt x="4461610" y="2950993"/>
                  </a:lnTo>
                  <a:lnTo>
                    <a:pt x="4448621" y="2970256"/>
                  </a:lnTo>
                  <a:lnTo>
                    <a:pt x="4429356" y="2983243"/>
                  </a:lnTo>
                  <a:lnTo>
                    <a:pt x="4405769" y="2988005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8" name="Google Shape;69;p1">
            <a:extLst>
              <a:ext uri="{FF2B5EF4-FFF2-40B4-BE49-F238E27FC236}">
                <a16:creationId xmlns:a16="http://schemas.microsoft.com/office/drawing/2014/main" id="{3FF83223-3A35-9BA6-A3CF-5D56ECD10002}"/>
              </a:ext>
            </a:extLst>
          </p:cNvPr>
          <p:cNvSpPr txBox="1"/>
          <p:nvPr/>
        </p:nvSpPr>
        <p:spPr>
          <a:xfrm>
            <a:off x="5383049" y="6509056"/>
            <a:ext cx="2048601" cy="164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175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mmarsaurus" pitchFamily="2" charset="0"/>
                <a:ea typeface="Arial"/>
                <a:cs typeface="Arial"/>
                <a:sym typeface="Arial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mmarsaurus" pitchFamily="2" charset="0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1999" cy="6857999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7971535" y="0"/>
            <a:ext cx="4220845" cy="2821305"/>
            <a:chOff x="7971535" y="0"/>
            <a:chExt cx="4220845" cy="2821305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71535" y="0"/>
              <a:ext cx="4220464" cy="282092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74369" y="0"/>
              <a:ext cx="4117630" cy="2539162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0" y="136130"/>
            <a:ext cx="11944985" cy="6722109"/>
            <a:chOff x="0" y="136130"/>
            <a:chExt cx="11944985" cy="6722109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232404"/>
              <a:ext cx="3161791" cy="362559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3336289"/>
              <a:ext cx="2881007" cy="352171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39024" y="364536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39024" y="364536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38201" y="1661947"/>
              <a:ext cx="11693525" cy="4284980"/>
            </a:xfrm>
            <a:custGeom>
              <a:avLst/>
              <a:gdLst/>
              <a:ahLst/>
              <a:cxnLst/>
              <a:rect l="l" t="t" r="r" b="b"/>
              <a:pathLst>
                <a:path w="11693525" h="4284980">
                  <a:moveTo>
                    <a:pt x="11693232" y="0"/>
                  </a:moveTo>
                  <a:lnTo>
                    <a:pt x="0" y="0"/>
                  </a:lnTo>
                  <a:lnTo>
                    <a:pt x="0" y="4284776"/>
                  </a:lnTo>
                  <a:lnTo>
                    <a:pt x="11693232" y="4284776"/>
                  </a:lnTo>
                  <a:lnTo>
                    <a:pt x="1169323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38201" y="1661947"/>
              <a:ext cx="11693525" cy="4284980"/>
            </a:xfrm>
            <a:custGeom>
              <a:avLst/>
              <a:gdLst/>
              <a:ahLst/>
              <a:cxnLst/>
              <a:rect l="l" t="t" r="r" b="b"/>
              <a:pathLst>
                <a:path w="11693525" h="4284980">
                  <a:moveTo>
                    <a:pt x="11693232" y="4284776"/>
                  </a:moveTo>
                  <a:lnTo>
                    <a:pt x="0" y="4284776"/>
                  </a:lnTo>
                  <a:lnTo>
                    <a:pt x="0" y="0"/>
                  </a:lnTo>
                  <a:lnTo>
                    <a:pt x="11693232" y="0"/>
                  </a:lnTo>
                  <a:lnTo>
                    <a:pt x="11693232" y="4284776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64294" y="639748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7E86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4964294" y="639748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25237" y="6447423"/>
              <a:ext cx="270789" cy="270796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700785" y="142480"/>
              <a:ext cx="6677025" cy="755650"/>
            </a:xfrm>
            <a:custGeom>
              <a:avLst/>
              <a:gdLst/>
              <a:ahLst/>
              <a:cxnLst/>
              <a:rect l="l" t="t" r="r" b="b"/>
              <a:pathLst>
                <a:path w="6677025" h="755650">
                  <a:moveTo>
                    <a:pt x="6624573" y="0"/>
                  </a:moveTo>
                  <a:lnTo>
                    <a:pt x="51993" y="0"/>
                  </a:lnTo>
                  <a:lnTo>
                    <a:pt x="31771" y="3498"/>
                  </a:lnTo>
                  <a:lnTo>
                    <a:pt x="15243" y="13033"/>
                  </a:lnTo>
                  <a:lnTo>
                    <a:pt x="4091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4091" y="727977"/>
                  </a:lnTo>
                  <a:lnTo>
                    <a:pt x="15243" y="742108"/>
                  </a:lnTo>
                  <a:lnTo>
                    <a:pt x="31771" y="751643"/>
                  </a:lnTo>
                  <a:lnTo>
                    <a:pt x="51993" y="755142"/>
                  </a:lnTo>
                  <a:lnTo>
                    <a:pt x="6624573" y="755142"/>
                  </a:lnTo>
                  <a:lnTo>
                    <a:pt x="6644795" y="751643"/>
                  </a:lnTo>
                  <a:lnTo>
                    <a:pt x="6661324" y="742108"/>
                  </a:lnTo>
                  <a:lnTo>
                    <a:pt x="6672476" y="727977"/>
                  </a:lnTo>
                  <a:lnTo>
                    <a:pt x="6676567" y="710692"/>
                  </a:lnTo>
                  <a:lnTo>
                    <a:pt x="6676567" y="44450"/>
                  </a:lnTo>
                  <a:lnTo>
                    <a:pt x="6672476" y="27164"/>
                  </a:lnTo>
                  <a:lnTo>
                    <a:pt x="6661324" y="13033"/>
                  </a:lnTo>
                  <a:lnTo>
                    <a:pt x="6644795" y="3498"/>
                  </a:lnTo>
                  <a:lnTo>
                    <a:pt x="6624573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2700785" y="142480"/>
              <a:ext cx="6677025" cy="755650"/>
            </a:xfrm>
            <a:custGeom>
              <a:avLst/>
              <a:gdLst/>
              <a:ahLst/>
              <a:cxnLst/>
              <a:rect l="l" t="t" r="r" b="b"/>
              <a:pathLst>
                <a:path w="6677025" h="755650">
                  <a:moveTo>
                    <a:pt x="51993" y="755142"/>
                  </a:moveTo>
                  <a:lnTo>
                    <a:pt x="31771" y="751643"/>
                  </a:lnTo>
                  <a:lnTo>
                    <a:pt x="15243" y="742108"/>
                  </a:lnTo>
                  <a:lnTo>
                    <a:pt x="4091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4091" y="27164"/>
                  </a:lnTo>
                  <a:lnTo>
                    <a:pt x="15243" y="13033"/>
                  </a:lnTo>
                  <a:lnTo>
                    <a:pt x="31771" y="3498"/>
                  </a:lnTo>
                  <a:lnTo>
                    <a:pt x="51993" y="0"/>
                  </a:lnTo>
                  <a:lnTo>
                    <a:pt x="6624573" y="0"/>
                  </a:lnTo>
                  <a:lnTo>
                    <a:pt x="6644795" y="3498"/>
                  </a:lnTo>
                  <a:lnTo>
                    <a:pt x="6661324" y="13033"/>
                  </a:lnTo>
                  <a:lnTo>
                    <a:pt x="6672476" y="27164"/>
                  </a:lnTo>
                  <a:lnTo>
                    <a:pt x="6676567" y="44450"/>
                  </a:lnTo>
                  <a:lnTo>
                    <a:pt x="6676567" y="710692"/>
                  </a:lnTo>
                  <a:lnTo>
                    <a:pt x="6672476" y="727977"/>
                  </a:lnTo>
                  <a:lnTo>
                    <a:pt x="6661324" y="742108"/>
                  </a:lnTo>
                  <a:lnTo>
                    <a:pt x="6644795" y="751643"/>
                  </a:lnTo>
                  <a:lnTo>
                    <a:pt x="6624573" y="755142"/>
                  </a:lnTo>
                  <a:lnTo>
                    <a:pt x="51993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83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The middle course</a:t>
            </a:r>
          </a:p>
        </p:txBody>
      </p:sp>
      <p:grpSp>
        <p:nvGrpSpPr>
          <p:cNvPr id="21" name="object 21"/>
          <p:cNvGrpSpPr/>
          <p:nvPr/>
        </p:nvGrpSpPr>
        <p:grpSpPr>
          <a:xfrm>
            <a:off x="9600813" y="473261"/>
            <a:ext cx="358140" cy="322580"/>
            <a:chOff x="9600813" y="473261"/>
            <a:chExt cx="358140" cy="322580"/>
          </a:xfrm>
        </p:grpSpPr>
        <p:sp>
          <p:nvSpPr>
            <p:cNvPr id="22" name="object 22"/>
            <p:cNvSpPr/>
            <p:nvPr/>
          </p:nvSpPr>
          <p:spPr>
            <a:xfrm>
              <a:off x="9609680" y="482104"/>
              <a:ext cx="340360" cy="305435"/>
            </a:xfrm>
            <a:custGeom>
              <a:avLst/>
              <a:gdLst/>
              <a:ahLst/>
              <a:cxnLst/>
              <a:rect l="l" t="t" r="r" b="b"/>
              <a:pathLst>
                <a:path w="340359" h="305434">
                  <a:moveTo>
                    <a:pt x="236273" y="0"/>
                  </a:moveTo>
                  <a:lnTo>
                    <a:pt x="103990" y="0"/>
                  </a:lnTo>
                  <a:lnTo>
                    <a:pt x="94125" y="1315"/>
                  </a:lnTo>
                  <a:lnTo>
                    <a:pt x="5057" y="133489"/>
                  </a:lnTo>
                  <a:lnTo>
                    <a:pt x="0" y="152430"/>
                  </a:lnTo>
                  <a:lnTo>
                    <a:pt x="1264" y="162162"/>
                  </a:lnTo>
                  <a:lnTo>
                    <a:pt x="71199" y="285927"/>
                  </a:lnTo>
                  <a:lnTo>
                    <a:pt x="103990" y="304863"/>
                  </a:lnTo>
                  <a:lnTo>
                    <a:pt x="236273" y="304863"/>
                  </a:lnTo>
                  <a:lnTo>
                    <a:pt x="335219" y="171361"/>
                  </a:lnTo>
                  <a:lnTo>
                    <a:pt x="340277" y="152430"/>
                  </a:lnTo>
                  <a:lnTo>
                    <a:pt x="339013" y="142695"/>
                  </a:lnTo>
                  <a:lnTo>
                    <a:pt x="269065" y="18935"/>
                  </a:lnTo>
                  <a:lnTo>
                    <a:pt x="2362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9600813" y="473261"/>
              <a:ext cx="358140" cy="322580"/>
            </a:xfrm>
            <a:custGeom>
              <a:avLst/>
              <a:gdLst/>
              <a:ahLst/>
              <a:cxnLst/>
              <a:rect l="l" t="t" r="r" b="b"/>
              <a:pathLst>
                <a:path w="358140" h="322580">
                  <a:moveTo>
                    <a:pt x="245141" y="0"/>
                  </a:moveTo>
                  <a:lnTo>
                    <a:pt x="112858" y="0"/>
                  </a:lnTo>
                  <a:lnTo>
                    <a:pt x="100669" y="1616"/>
                  </a:lnTo>
                  <a:lnTo>
                    <a:pt x="6267" y="137922"/>
                  </a:lnTo>
                  <a:lnTo>
                    <a:pt x="0" y="161277"/>
                  </a:lnTo>
                  <a:lnTo>
                    <a:pt x="1566" y="173269"/>
                  </a:lnTo>
                  <a:lnTo>
                    <a:pt x="72409" y="299186"/>
                  </a:lnTo>
                  <a:lnTo>
                    <a:pt x="112858" y="322541"/>
                  </a:lnTo>
                  <a:lnTo>
                    <a:pt x="245141" y="322541"/>
                  </a:lnTo>
                  <a:lnTo>
                    <a:pt x="257328" y="320925"/>
                  </a:lnTo>
                  <a:lnTo>
                    <a:pt x="268495" y="316283"/>
                  </a:lnTo>
                  <a:lnTo>
                    <a:pt x="278097" y="308933"/>
                  </a:lnTo>
                  <a:lnTo>
                    <a:pt x="281226" y="304863"/>
                  </a:lnTo>
                  <a:lnTo>
                    <a:pt x="112858" y="304863"/>
                  </a:lnTo>
                  <a:lnTo>
                    <a:pt x="105295" y="303854"/>
                  </a:lnTo>
                  <a:lnTo>
                    <a:pt x="21570" y="175793"/>
                  </a:lnTo>
                  <a:lnTo>
                    <a:pt x="17694" y="161277"/>
                  </a:lnTo>
                  <a:lnTo>
                    <a:pt x="18663" y="153815"/>
                  </a:lnTo>
                  <a:lnTo>
                    <a:pt x="87712" y="32194"/>
                  </a:lnTo>
                  <a:lnTo>
                    <a:pt x="112858" y="17678"/>
                  </a:lnTo>
                  <a:lnTo>
                    <a:pt x="281226" y="17678"/>
                  </a:lnTo>
                  <a:lnTo>
                    <a:pt x="278097" y="13608"/>
                  </a:lnTo>
                  <a:lnTo>
                    <a:pt x="268495" y="6257"/>
                  </a:lnTo>
                  <a:lnTo>
                    <a:pt x="257328" y="1616"/>
                  </a:lnTo>
                  <a:lnTo>
                    <a:pt x="245141" y="0"/>
                  </a:lnTo>
                  <a:close/>
                </a:path>
                <a:path w="358140" h="322580">
                  <a:moveTo>
                    <a:pt x="281226" y="17678"/>
                  </a:moveTo>
                  <a:lnTo>
                    <a:pt x="245141" y="17678"/>
                  </a:lnTo>
                  <a:lnTo>
                    <a:pt x="252704" y="18687"/>
                  </a:lnTo>
                  <a:lnTo>
                    <a:pt x="259651" y="21578"/>
                  </a:lnTo>
                  <a:lnTo>
                    <a:pt x="336429" y="146761"/>
                  </a:lnTo>
                  <a:lnTo>
                    <a:pt x="340306" y="161277"/>
                  </a:lnTo>
                  <a:lnTo>
                    <a:pt x="339336" y="168738"/>
                  </a:lnTo>
                  <a:lnTo>
                    <a:pt x="270275" y="290347"/>
                  </a:lnTo>
                  <a:lnTo>
                    <a:pt x="245141" y="304863"/>
                  </a:lnTo>
                  <a:lnTo>
                    <a:pt x="281226" y="304863"/>
                  </a:lnTo>
                  <a:lnTo>
                    <a:pt x="285591" y="299186"/>
                  </a:lnTo>
                  <a:lnTo>
                    <a:pt x="351732" y="184632"/>
                  </a:lnTo>
                  <a:lnTo>
                    <a:pt x="356426" y="173269"/>
                  </a:lnTo>
                  <a:lnTo>
                    <a:pt x="357990" y="161277"/>
                  </a:lnTo>
                  <a:lnTo>
                    <a:pt x="356426" y="149285"/>
                  </a:lnTo>
                  <a:lnTo>
                    <a:pt x="351732" y="137922"/>
                  </a:lnTo>
                  <a:lnTo>
                    <a:pt x="285591" y="23355"/>
                  </a:lnTo>
                  <a:lnTo>
                    <a:pt x="281226" y="17678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673554" y="527747"/>
              <a:ext cx="214934" cy="213360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10000307" y="532387"/>
            <a:ext cx="1735455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9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Physical and human processes</a:t>
            </a:r>
            <a:endParaRPr sz="900">
              <a:latin typeface="Grammarsaurus" pitchFamily="2" charset="0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707647" y="-6350"/>
            <a:ext cx="9490710" cy="3141345"/>
            <a:chOff x="2707647" y="-6350"/>
            <a:chExt cx="9490710" cy="3141345"/>
          </a:xfrm>
        </p:grpSpPr>
        <p:pic>
          <p:nvPicPr>
            <p:cNvPr id="27" name="object 2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668438" y="2781300"/>
              <a:ext cx="353366" cy="35337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582600" y="2851368"/>
              <a:ext cx="241737" cy="241737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2713997" y="1425700"/>
              <a:ext cx="6866890" cy="1103630"/>
            </a:xfrm>
            <a:custGeom>
              <a:avLst/>
              <a:gdLst/>
              <a:ahLst/>
              <a:cxnLst/>
              <a:rect l="l" t="t" r="r" b="b"/>
              <a:pathLst>
                <a:path w="6866890" h="1103630">
                  <a:moveTo>
                    <a:pt x="6803123" y="0"/>
                  </a:moveTo>
                  <a:lnTo>
                    <a:pt x="63500" y="0"/>
                  </a:lnTo>
                  <a:lnTo>
                    <a:pt x="38785" y="4990"/>
                  </a:lnTo>
                  <a:lnTo>
                    <a:pt x="18600" y="18600"/>
                  </a:lnTo>
                  <a:lnTo>
                    <a:pt x="4990" y="38785"/>
                  </a:lnTo>
                  <a:lnTo>
                    <a:pt x="0" y="63499"/>
                  </a:lnTo>
                  <a:lnTo>
                    <a:pt x="0" y="1039850"/>
                  </a:lnTo>
                  <a:lnTo>
                    <a:pt x="4990" y="1064565"/>
                  </a:lnTo>
                  <a:lnTo>
                    <a:pt x="18600" y="1084749"/>
                  </a:lnTo>
                  <a:lnTo>
                    <a:pt x="38785" y="1098359"/>
                  </a:lnTo>
                  <a:lnTo>
                    <a:pt x="63500" y="1103350"/>
                  </a:lnTo>
                  <a:lnTo>
                    <a:pt x="6803123" y="1103350"/>
                  </a:lnTo>
                  <a:lnTo>
                    <a:pt x="6827838" y="1098359"/>
                  </a:lnTo>
                  <a:lnTo>
                    <a:pt x="6848022" y="1084749"/>
                  </a:lnTo>
                  <a:lnTo>
                    <a:pt x="6861632" y="1064565"/>
                  </a:lnTo>
                  <a:lnTo>
                    <a:pt x="6866623" y="1039850"/>
                  </a:lnTo>
                  <a:lnTo>
                    <a:pt x="6866623" y="63499"/>
                  </a:lnTo>
                  <a:lnTo>
                    <a:pt x="6861632" y="38785"/>
                  </a:lnTo>
                  <a:lnTo>
                    <a:pt x="6848022" y="18600"/>
                  </a:lnTo>
                  <a:lnTo>
                    <a:pt x="6827838" y="4990"/>
                  </a:lnTo>
                  <a:lnTo>
                    <a:pt x="680312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2713997" y="1425700"/>
              <a:ext cx="6866890" cy="1103630"/>
            </a:xfrm>
            <a:custGeom>
              <a:avLst/>
              <a:gdLst/>
              <a:ahLst/>
              <a:cxnLst/>
              <a:rect l="l" t="t" r="r" b="b"/>
              <a:pathLst>
                <a:path w="6866890" h="1103630">
                  <a:moveTo>
                    <a:pt x="0" y="1039850"/>
                  </a:moveTo>
                  <a:lnTo>
                    <a:pt x="4990" y="1064565"/>
                  </a:lnTo>
                  <a:lnTo>
                    <a:pt x="18600" y="1084749"/>
                  </a:lnTo>
                  <a:lnTo>
                    <a:pt x="38785" y="1098359"/>
                  </a:lnTo>
                  <a:lnTo>
                    <a:pt x="63500" y="1103350"/>
                  </a:lnTo>
                  <a:lnTo>
                    <a:pt x="6803123" y="1103350"/>
                  </a:lnTo>
                  <a:lnTo>
                    <a:pt x="6827838" y="1098359"/>
                  </a:lnTo>
                  <a:lnTo>
                    <a:pt x="6848022" y="1084749"/>
                  </a:lnTo>
                  <a:lnTo>
                    <a:pt x="6861632" y="1064565"/>
                  </a:lnTo>
                  <a:lnTo>
                    <a:pt x="6866623" y="1039850"/>
                  </a:lnTo>
                  <a:lnTo>
                    <a:pt x="6866623" y="63499"/>
                  </a:lnTo>
                  <a:lnTo>
                    <a:pt x="6861632" y="38785"/>
                  </a:lnTo>
                  <a:lnTo>
                    <a:pt x="6848022" y="18600"/>
                  </a:lnTo>
                  <a:lnTo>
                    <a:pt x="6827838" y="4990"/>
                  </a:lnTo>
                  <a:lnTo>
                    <a:pt x="6803123" y="0"/>
                  </a:lnTo>
                  <a:lnTo>
                    <a:pt x="63500" y="0"/>
                  </a:lnTo>
                  <a:lnTo>
                    <a:pt x="38785" y="4990"/>
                  </a:lnTo>
                  <a:lnTo>
                    <a:pt x="18600" y="18600"/>
                  </a:lnTo>
                  <a:lnTo>
                    <a:pt x="4990" y="38785"/>
                  </a:lnTo>
                  <a:lnTo>
                    <a:pt x="0" y="63499"/>
                  </a:lnTo>
                  <a:lnTo>
                    <a:pt x="0" y="1039850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3012865" y="1017236"/>
              <a:ext cx="2345690" cy="480695"/>
            </a:xfrm>
            <a:custGeom>
              <a:avLst/>
              <a:gdLst/>
              <a:ahLst/>
              <a:cxnLst/>
              <a:rect l="l" t="t" r="r" b="b"/>
              <a:pathLst>
                <a:path w="2345690" h="480694">
                  <a:moveTo>
                    <a:pt x="2318664" y="0"/>
                  </a:moveTo>
                  <a:lnTo>
                    <a:pt x="26809" y="0"/>
                  </a:lnTo>
                  <a:lnTo>
                    <a:pt x="16384" y="2226"/>
                  </a:lnTo>
                  <a:lnTo>
                    <a:pt x="7861" y="8293"/>
                  </a:lnTo>
                  <a:lnTo>
                    <a:pt x="2110" y="17284"/>
                  </a:lnTo>
                  <a:lnTo>
                    <a:pt x="0" y="28282"/>
                  </a:lnTo>
                  <a:lnTo>
                    <a:pt x="0" y="452208"/>
                  </a:lnTo>
                  <a:lnTo>
                    <a:pt x="2110" y="463207"/>
                  </a:lnTo>
                  <a:lnTo>
                    <a:pt x="7861" y="472198"/>
                  </a:lnTo>
                  <a:lnTo>
                    <a:pt x="16384" y="478265"/>
                  </a:lnTo>
                  <a:lnTo>
                    <a:pt x="26809" y="480491"/>
                  </a:lnTo>
                  <a:lnTo>
                    <a:pt x="2318664" y="480491"/>
                  </a:lnTo>
                  <a:lnTo>
                    <a:pt x="2329089" y="478265"/>
                  </a:lnTo>
                  <a:lnTo>
                    <a:pt x="2337612" y="472198"/>
                  </a:lnTo>
                  <a:lnTo>
                    <a:pt x="2343363" y="463207"/>
                  </a:lnTo>
                  <a:lnTo>
                    <a:pt x="2345474" y="452208"/>
                  </a:lnTo>
                  <a:lnTo>
                    <a:pt x="2345474" y="28282"/>
                  </a:lnTo>
                  <a:lnTo>
                    <a:pt x="2343363" y="17284"/>
                  </a:lnTo>
                  <a:lnTo>
                    <a:pt x="2337612" y="8293"/>
                  </a:lnTo>
                  <a:lnTo>
                    <a:pt x="2329089" y="2226"/>
                  </a:lnTo>
                  <a:lnTo>
                    <a:pt x="2318664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3012865" y="1017236"/>
              <a:ext cx="2345690" cy="480695"/>
            </a:xfrm>
            <a:custGeom>
              <a:avLst/>
              <a:gdLst/>
              <a:ahLst/>
              <a:cxnLst/>
              <a:rect l="l" t="t" r="r" b="b"/>
              <a:pathLst>
                <a:path w="2345690" h="480694">
                  <a:moveTo>
                    <a:pt x="26809" y="480491"/>
                  </a:moveTo>
                  <a:lnTo>
                    <a:pt x="16384" y="478265"/>
                  </a:lnTo>
                  <a:lnTo>
                    <a:pt x="7861" y="472198"/>
                  </a:lnTo>
                  <a:lnTo>
                    <a:pt x="2110" y="463207"/>
                  </a:lnTo>
                  <a:lnTo>
                    <a:pt x="0" y="452208"/>
                  </a:lnTo>
                  <a:lnTo>
                    <a:pt x="0" y="28282"/>
                  </a:lnTo>
                  <a:lnTo>
                    <a:pt x="2110" y="17284"/>
                  </a:lnTo>
                  <a:lnTo>
                    <a:pt x="7861" y="8293"/>
                  </a:lnTo>
                  <a:lnTo>
                    <a:pt x="16384" y="2226"/>
                  </a:lnTo>
                  <a:lnTo>
                    <a:pt x="26809" y="0"/>
                  </a:lnTo>
                  <a:lnTo>
                    <a:pt x="2318664" y="0"/>
                  </a:lnTo>
                  <a:lnTo>
                    <a:pt x="2329089" y="2226"/>
                  </a:lnTo>
                  <a:lnTo>
                    <a:pt x="2337612" y="8293"/>
                  </a:lnTo>
                  <a:lnTo>
                    <a:pt x="2343363" y="17284"/>
                  </a:lnTo>
                  <a:lnTo>
                    <a:pt x="2345474" y="28282"/>
                  </a:lnTo>
                  <a:lnTo>
                    <a:pt x="2345474" y="452208"/>
                  </a:lnTo>
                  <a:lnTo>
                    <a:pt x="2343363" y="463207"/>
                  </a:lnTo>
                  <a:lnTo>
                    <a:pt x="2337612" y="472198"/>
                  </a:lnTo>
                  <a:lnTo>
                    <a:pt x="2329089" y="478265"/>
                  </a:lnTo>
                  <a:lnTo>
                    <a:pt x="2318664" y="480491"/>
                  </a:lnTo>
                  <a:lnTo>
                    <a:pt x="26809" y="480491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11661408" y="0"/>
              <a:ext cx="530860" cy="642620"/>
            </a:xfrm>
            <a:custGeom>
              <a:avLst/>
              <a:gdLst/>
              <a:ahLst/>
              <a:cxnLst/>
              <a:rect l="l" t="t" r="r" b="b"/>
              <a:pathLst>
                <a:path w="530859" h="642620">
                  <a:moveTo>
                    <a:pt x="530604" y="0"/>
                  </a:moveTo>
                  <a:lnTo>
                    <a:pt x="1924" y="0"/>
                  </a:lnTo>
                  <a:lnTo>
                    <a:pt x="1569" y="4244"/>
                  </a:lnTo>
                  <a:lnTo>
                    <a:pt x="712" y="18223"/>
                  </a:lnTo>
                  <a:lnTo>
                    <a:pt x="181" y="32287"/>
                  </a:lnTo>
                  <a:lnTo>
                    <a:pt x="0" y="46442"/>
                  </a:lnTo>
                  <a:lnTo>
                    <a:pt x="1960" y="95042"/>
                  </a:lnTo>
                  <a:lnTo>
                    <a:pt x="7740" y="142578"/>
                  </a:lnTo>
                  <a:lnTo>
                    <a:pt x="17191" y="188901"/>
                  </a:lnTo>
                  <a:lnTo>
                    <a:pt x="30163" y="233863"/>
                  </a:lnTo>
                  <a:lnTo>
                    <a:pt x="46505" y="277317"/>
                  </a:lnTo>
                  <a:lnTo>
                    <a:pt x="66068" y="319114"/>
                  </a:lnTo>
                  <a:lnTo>
                    <a:pt x="88701" y="359106"/>
                  </a:lnTo>
                  <a:lnTo>
                    <a:pt x="114255" y="397145"/>
                  </a:lnTo>
                  <a:lnTo>
                    <a:pt x="142579" y="433083"/>
                  </a:lnTo>
                  <a:lnTo>
                    <a:pt x="173524" y="466772"/>
                  </a:lnTo>
                  <a:lnTo>
                    <a:pt x="206940" y="498063"/>
                  </a:lnTo>
                  <a:lnTo>
                    <a:pt x="242676" y="526809"/>
                  </a:lnTo>
                  <a:lnTo>
                    <a:pt x="280583" y="552862"/>
                  </a:lnTo>
                  <a:lnTo>
                    <a:pt x="320511" y="576073"/>
                  </a:lnTo>
                  <a:lnTo>
                    <a:pt x="362309" y="596294"/>
                  </a:lnTo>
                  <a:lnTo>
                    <a:pt x="405828" y="613378"/>
                  </a:lnTo>
                  <a:lnTo>
                    <a:pt x="450918" y="627175"/>
                  </a:lnTo>
                  <a:lnTo>
                    <a:pt x="497429" y="637539"/>
                  </a:lnTo>
                  <a:lnTo>
                    <a:pt x="530604" y="642247"/>
                  </a:lnTo>
                  <a:lnTo>
                    <a:pt x="530604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11661408" y="0"/>
              <a:ext cx="530860" cy="642620"/>
            </a:xfrm>
            <a:custGeom>
              <a:avLst/>
              <a:gdLst/>
              <a:ahLst/>
              <a:cxnLst/>
              <a:rect l="l" t="t" r="r" b="b"/>
              <a:pathLst>
                <a:path w="530859" h="642620">
                  <a:moveTo>
                    <a:pt x="1924" y="0"/>
                  </a:moveTo>
                  <a:lnTo>
                    <a:pt x="1569" y="4244"/>
                  </a:lnTo>
                  <a:lnTo>
                    <a:pt x="712" y="18223"/>
                  </a:lnTo>
                  <a:lnTo>
                    <a:pt x="181" y="32287"/>
                  </a:lnTo>
                  <a:lnTo>
                    <a:pt x="0" y="46442"/>
                  </a:lnTo>
                  <a:lnTo>
                    <a:pt x="1960" y="95042"/>
                  </a:lnTo>
                  <a:lnTo>
                    <a:pt x="7740" y="142578"/>
                  </a:lnTo>
                  <a:lnTo>
                    <a:pt x="17191" y="188901"/>
                  </a:lnTo>
                  <a:lnTo>
                    <a:pt x="30163" y="233863"/>
                  </a:lnTo>
                  <a:lnTo>
                    <a:pt x="46505" y="277317"/>
                  </a:lnTo>
                  <a:lnTo>
                    <a:pt x="66068" y="319114"/>
                  </a:lnTo>
                  <a:lnTo>
                    <a:pt x="88701" y="359106"/>
                  </a:lnTo>
                  <a:lnTo>
                    <a:pt x="114255" y="397145"/>
                  </a:lnTo>
                  <a:lnTo>
                    <a:pt x="142579" y="433083"/>
                  </a:lnTo>
                  <a:lnTo>
                    <a:pt x="173524" y="466772"/>
                  </a:lnTo>
                  <a:lnTo>
                    <a:pt x="206940" y="498063"/>
                  </a:lnTo>
                  <a:lnTo>
                    <a:pt x="242676" y="526809"/>
                  </a:lnTo>
                  <a:lnTo>
                    <a:pt x="280583" y="552862"/>
                  </a:lnTo>
                  <a:lnTo>
                    <a:pt x="320511" y="576073"/>
                  </a:lnTo>
                  <a:lnTo>
                    <a:pt x="362309" y="596294"/>
                  </a:lnTo>
                  <a:lnTo>
                    <a:pt x="405828" y="613378"/>
                  </a:lnTo>
                  <a:lnTo>
                    <a:pt x="450918" y="627175"/>
                  </a:lnTo>
                  <a:lnTo>
                    <a:pt x="497429" y="637539"/>
                  </a:lnTo>
                  <a:lnTo>
                    <a:pt x="530604" y="642247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11895384" y="3992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7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724560" y="1528488"/>
            <a:ext cx="11141075" cy="4906010"/>
            <a:chOff x="724560" y="1528488"/>
            <a:chExt cx="11141075" cy="4906010"/>
          </a:xfrm>
        </p:grpSpPr>
        <p:pic>
          <p:nvPicPr>
            <p:cNvPr id="37" name="object 3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683980" y="1528488"/>
              <a:ext cx="3181489" cy="490546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955596" y="1719755"/>
              <a:ext cx="609599" cy="60959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30906" y="2933709"/>
              <a:ext cx="4519448" cy="2539189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730910" y="2933712"/>
              <a:ext cx="4519930" cy="2539365"/>
            </a:xfrm>
            <a:custGeom>
              <a:avLst/>
              <a:gdLst/>
              <a:ahLst/>
              <a:cxnLst/>
              <a:rect l="l" t="t" r="r" b="b"/>
              <a:pathLst>
                <a:path w="4519930" h="2539365">
                  <a:moveTo>
                    <a:pt x="4519447" y="2539187"/>
                  </a:moveTo>
                  <a:lnTo>
                    <a:pt x="0" y="2539187"/>
                  </a:lnTo>
                  <a:lnTo>
                    <a:pt x="0" y="0"/>
                  </a:lnTo>
                  <a:lnTo>
                    <a:pt x="4519447" y="0"/>
                  </a:lnTo>
                  <a:lnTo>
                    <a:pt x="4519447" y="2539187"/>
                  </a:lnTo>
                  <a:close/>
                </a:path>
              </a:pathLst>
            </a:custGeom>
            <a:ln w="12700">
              <a:solidFill>
                <a:srgbClr val="003D4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3025774" y="941700"/>
            <a:ext cx="6140450" cy="488595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4940">
              <a:lnSpc>
                <a:spcPct val="100000"/>
              </a:lnSpc>
              <a:spcBef>
                <a:spcPts val="100"/>
              </a:spcBef>
            </a:pPr>
            <a:endParaRPr sz="2800" dirty="0">
              <a:latin typeface="Grammarsaurus" pitchFamily="2" charset="0"/>
              <a:cs typeface="Arial"/>
            </a:endParaRPr>
          </a:p>
          <a:p>
            <a:pPr marL="647700" marR="5080">
              <a:lnSpc>
                <a:spcPct val="100000"/>
              </a:lnSpc>
              <a:spcBef>
                <a:spcPts val="1800"/>
              </a:spcBef>
            </a:pPr>
            <a:r>
              <a:rPr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middle course – </a:t>
            </a: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 second stage of a river, where the land is flatter and the river becomes wider, deeper, and slower</a:t>
            </a: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550"/>
              </a:spcBef>
            </a:pPr>
            <a:endParaRPr dirty="0">
              <a:latin typeface="Grammarsaurus" pitchFamily="2" charset="0"/>
              <a:cs typeface="Arial MT"/>
            </a:endParaRPr>
          </a:p>
          <a:p>
            <a:pPr marL="2527935" marR="335280">
              <a:lnSpc>
                <a:spcPct val="125000"/>
              </a:lnSpc>
              <a:spcBef>
                <a:spcPts val="5"/>
              </a:spcBef>
              <a:tabLst>
                <a:tab pos="4013835" algn="l"/>
                <a:tab pos="4854575" algn="l"/>
              </a:tabLst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As the </a:t>
            </a: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river	flows	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downhill and across the land, it can wear away rocks and soil, changing the shape of the land over time.</a:t>
            </a:r>
            <a:endParaRPr sz="1600" dirty="0">
              <a:latin typeface="Grammarsaurus" pitchFamily="2" charset="0"/>
              <a:cs typeface="Arial MT"/>
            </a:endParaRPr>
          </a:p>
          <a:p>
            <a:pPr marL="2510790">
              <a:lnSpc>
                <a:spcPct val="100000"/>
              </a:lnSpc>
              <a:spcBef>
                <a:spcPts val="1630"/>
              </a:spcBef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When the river reaches flatter,</a:t>
            </a:r>
            <a:endParaRPr sz="1600" dirty="0">
              <a:latin typeface="Grammarsaurus" pitchFamily="2" charset="0"/>
              <a:cs typeface="Arial MT"/>
            </a:endParaRPr>
          </a:p>
          <a:p>
            <a:pPr marL="2510790" marR="463550">
              <a:lnSpc>
                <a:spcPct val="125000"/>
              </a:lnSpc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lower ground, it begins to slow down and becomes wider. This part of the river’s journey is the </a:t>
            </a: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middle course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sp>
        <p:nvSpPr>
          <p:cNvPr id="43" name="Google Shape;69;p1">
            <a:extLst>
              <a:ext uri="{FF2B5EF4-FFF2-40B4-BE49-F238E27FC236}">
                <a16:creationId xmlns:a16="http://schemas.microsoft.com/office/drawing/2014/main" id="{9A774BB6-C28D-4BF6-6549-0390110598D4}"/>
              </a:ext>
            </a:extLst>
          </p:cNvPr>
          <p:cNvSpPr txBox="1"/>
          <p:nvPr/>
        </p:nvSpPr>
        <p:spPr>
          <a:xfrm>
            <a:off x="5356969" y="6489175"/>
            <a:ext cx="2048601" cy="164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175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mmarsaurus" pitchFamily="2" charset="0"/>
                <a:ea typeface="Arial"/>
                <a:cs typeface="Arial"/>
                <a:sym typeface="Arial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mmarsaurus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27C995-D79B-BC6E-909D-354028DCA42F}"/>
              </a:ext>
            </a:extLst>
          </p:cNvPr>
          <p:cNvSpPr txBox="1"/>
          <p:nvPr/>
        </p:nvSpPr>
        <p:spPr>
          <a:xfrm>
            <a:off x="3038389" y="1072899"/>
            <a:ext cx="2332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New word alert!</a:t>
            </a:r>
            <a:endParaRPr lang="en-PK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2191999" cy="6857999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7987792" y="0"/>
            <a:ext cx="4204335" cy="2821305"/>
            <a:chOff x="7987792" y="0"/>
            <a:chExt cx="4204335" cy="2821305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87792" y="0"/>
              <a:ext cx="4204207" cy="282092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91895" y="0"/>
              <a:ext cx="4100104" cy="2539212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0" y="136130"/>
            <a:ext cx="11962765" cy="6722109"/>
            <a:chOff x="0" y="136130"/>
            <a:chExt cx="11962765" cy="6722109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232404"/>
              <a:ext cx="3181095" cy="362559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3336289"/>
              <a:ext cx="2898533" cy="352171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56541" y="364536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56541" y="364536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55714" y="1661947"/>
              <a:ext cx="11693525" cy="4284980"/>
            </a:xfrm>
            <a:custGeom>
              <a:avLst/>
              <a:gdLst/>
              <a:ahLst/>
              <a:cxnLst/>
              <a:rect l="l" t="t" r="r" b="b"/>
              <a:pathLst>
                <a:path w="11693525" h="4284980">
                  <a:moveTo>
                    <a:pt x="11693232" y="0"/>
                  </a:moveTo>
                  <a:lnTo>
                    <a:pt x="0" y="0"/>
                  </a:lnTo>
                  <a:lnTo>
                    <a:pt x="0" y="4284776"/>
                  </a:lnTo>
                  <a:lnTo>
                    <a:pt x="11693232" y="4284776"/>
                  </a:lnTo>
                  <a:lnTo>
                    <a:pt x="1169323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55714" y="1661947"/>
              <a:ext cx="11693525" cy="4284980"/>
            </a:xfrm>
            <a:custGeom>
              <a:avLst/>
              <a:gdLst/>
              <a:ahLst/>
              <a:cxnLst/>
              <a:rect l="l" t="t" r="r" b="b"/>
              <a:pathLst>
                <a:path w="11693525" h="4284980">
                  <a:moveTo>
                    <a:pt x="11693232" y="4284776"/>
                  </a:moveTo>
                  <a:lnTo>
                    <a:pt x="0" y="4284776"/>
                  </a:lnTo>
                  <a:lnTo>
                    <a:pt x="0" y="0"/>
                  </a:lnTo>
                  <a:lnTo>
                    <a:pt x="11693232" y="0"/>
                  </a:lnTo>
                  <a:lnTo>
                    <a:pt x="11693232" y="4284776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454727" y="2718244"/>
              <a:ext cx="353361" cy="35336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29720" y="3117630"/>
              <a:ext cx="241737" cy="24173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701492" y="1528488"/>
              <a:ext cx="3181490" cy="490546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48423" y="2933699"/>
              <a:ext cx="4519447" cy="2539199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748423" y="2933712"/>
              <a:ext cx="4519930" cy="2539365"/>
            </a:xfrm>
            <a:custGeom>
              <a:avLst/>
              <a:gdLst/>
              <a:ahLst/>
              <a:cxnLst/>
              <a:rect l="l" t="t" r="r" b="b"/>
              <a:pathLst>
                <a:path w="4519930" h="2539365">
                  <a:moveTo>
                    <a:pt x="4519447" y="2539187"/>
                  </a:moveTo>
                  <a:lnTo>
                    <a:pt x="0" y="2539187"/>
                  </a:lnTo>
                  <a:lnTo>
                    <a:pt x="0" y="0"/>
                  </a:lnTo>
                  <a:lnTo>
                    <a:pt x="4519447" y="0"/>
                  </a:lnTo>
                  <a:lnTo>
                    <a:pt x="4519447" y="2539187"/>
                  </a:lnTo>
                  <a:close/>
                </a:path>
              </a:pathLst>
            </a:custGeom>
            <a:ln w="12700">
              <a:solidFill>
                <a:srgbClr val="003D4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4971300" y="639748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7E86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4971300" y="639748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032237" y="6447423"/>
              <a:ext cx="270796" cy="27079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2707792" y="142480"/>
              <a:ext cx="6677025" cy="755650"/>
            </a:xfrm>
            <a:custGeom>
              <a:avLst/>
              <a:gdLst/>
              <a:ahLst/>
              <a:cxnLst/>
              <a:rect l="l" t="t" r="r" b="b"/>
              <a:pathLst>
                <a:path w="6677025" h="755650">
                  <a:moveTo>
                    <a:pt x="6624573" y="0"/>
                  </a:moveTo>
                  <a:lnTo>
                    <a:pt x="51993" y="0"/>
                  </a:lnTo>
                  <a:lnTo>
                    <a:pt x="31771" y="3498"/>
                  </a:lnTo>
                  <a:lnTo>
                    <a:pt x="15243" y="13033"/>
                  </a:lnTo>
                  <a:lnTo>
                    <a:pt x="4091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4091" y="727977"/>
                  </a:lnTo>
                  <a:lnTo>
                    <a:pt x="15243" y="742108"/>
                  </a:lnTo>
                  <a:lnTo>
                    <a:pt x="31771" y="751643"/>
                  </a:lnTo>
                  <a:lnTo>
                    <a:pt x="51993" y="755142"/>
                  </a:lnTo>
                  <a:lnTo>
                    <a:pt x="6624573" y="755142"/>
                  </a:lnTo>
                  <a:lnTo>
                    <a:pt x="6644795" y="751643"/>
                  </a:lnTo>
                  <a:lnTo>
                    <a:pt x="6661324" y="742108"/>
                  </a:lnTo>
                  <a:lnTo>
                    <a:pt x="6672476" y="727977"/>
                  </a:lnTo>
                  <a:lnTo>
                    <a:pt x="6676567" y="710692"/>
                  </a:lnTo>
                  <a:lnTo>
                    <a:pt x="6676567" y="44450"/>
                  </a:lnTo>
                  <a:lnTo>
                    <a:pt x="6672476" y="27164"/>
                  </a:lnTo>
                  <a:lnTo>
                    <a:pt x="6661324" y="13033"/>
                  </a:lnTo>
                  <a:lnTo>
                    <a:pt x="6644795" y="3498"/>
                  </a:lnTo>
                  <a:lnTo>
                    <a:pt x="6624573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2707792" y="142480"/>
              <a:ext cx="6677025" cy="755650"/>
            </a:xfrm>
            <a:custGeom>
              <a:avLst/>
              <a:gdLst/>
              <a:ahLst/>
              <a:cxnLst/>
              <a:rect l="l" t="t" r="r" b="b"/>
              <a:pathLst>
                <a:path w="6677025" h="755650">
                  <a:moveTo>
                    <a:pt x="51993" y="755142"/>
                  </a:moveTo>
                  <a:lnTo>
                    <a:pt x="31771" y="751643"/>
                  </a:lnTo>
                  <a:lnTo>
                    <a:pt x="15243" y="742108"/>
                  </a:lnTo>
                  <a:lnTo>
                    <a:pt x="4091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4091" y="27164"/>
                  </a:lnTo>
                  <a:lnTo>
                    <a:pt x="15243" y="13033"/>
                  </a:lnTo>
                  <a:lnTo>
                    <a:pt x="31771" y="3498"/>
                  </a:lnTo>
                  <a:lnTo>
                    <a:pt x="51993" y="0"/>
                  </a:lnTo>
                  <a:lnTo>
                    <a:pt x="6624573" y="0"/>
                  </a:lnTo>
                  <a:lnTo>
                    <a:pt x="6644795" y="3498"/>
                  </a:lnTo>
                  <a:lnTo>
                    <a:pt x="6661324" y="13033"/>
                  </a:lnTo>
                  <a:lnTo>
                    <a:pt x="6672476" y="27164"/>
                  </a:lnTo>
                  <a:lnTo>
                    <a:pt x="6676567" y="44450"/>
                  </a:lnTo>
                  <a:lnTo>
                    <a:pt x="6676567" y="710692"/>
                  </a:lnTo>
                  <a:lnTo>
                    <a:pt x="6672476" y="727977"/>
                  </a:lnTo>
                  <a:lnTo>
                    <a:pt x="6661324" y="742108"/>
                  </a:lnTo>
                  <a:lnTo>
                    <a:pt x="6644795" y="751643"/>
                  </a:lnTo>
                  <a:lnTo>
                    <a:pt x="6624573" y="755142"/>
                  </a:lnTo>
                  <a:lnTo>
                    <a:pt x="51993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43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The lower course</a:t>
            </a:r>
          </a:p>
        </p:txBody>
      </p:sp>
      <p:grpSp>
        <p:nvGrpSpPr>
          <p:cNvPr id="26" name="object 26"/>
          <p:cNvGrpSpPr/>
          <p:nvPr/>
        </p:nvGrpSpPr>
        <p:grpSpPr>
          <a:xfrm>
            <a:off x="9607822" y="473261"/>
            <a:ext cx="358140" cy="322580"/>
            <a:chOff x="9607822" y="473261"/>
            <a:chExt cx="358140" cy="322580"/>
          </a:xfrm>
        </p:grpSpPr>
        <p:sp>
          <p:nvSpPr>
            <p:cNvPr id="27" name="object 27"/>
            <p:cNvSpPr/>
            <p:nvPr/>
          </p:nvSpPr>
          <p:spPr>
            <a:xfrm>
              <a:off x="9616687" y="482104"/>
              <a:ext cx="340360" cy="305435"/>
            </a:xfrm>
            <a:custGeom>
              <a:avLst/>
              <a:gdLst/>
              <a:ahLst/>
              <a:cxnLst/>
              <a:rect l="l" t="t" r="r" b="b"/>
              <a:pathLst>
                <a:path w="340359" h="305434">
                  <a:moveTo>
                    <a:pt x="236273" y="0"/>
                  </a:moveTo>
                  <a:lnTo>
                    <a:pt x="103990" y="0"/>
                  </a:lnTo>
                  <a:lnTo>
                    <a:pt x="94125" y="1315"/>
                  </a:lnTo>
                  <a:lnTo>
                    <a:pt x="5057" y="133489"/>
                  </a:lnTo>
                  <a:lnTo>
                    <a:pt x="0" y="152430"/>
                  </a:lnTo>
                  <a:lnTo>
                    <a:pt x="1264" y="162162"/>
                  </a:lnTo>
                  <a:lnTo>
                    <a:pt x="71199" y="285927"/>
                  </a:lnTo>
                  <a:lnTo>
                    <a:pt x="103990" y="304863"/>
                  </a:lnTo>
                  <a:lnTo>
                    <a:pt x="236273" y="304863"/>
                  </a:lnTo>
                  <a:lnTo>
                    <a:pt x="335219" y="171361"/>
                  </a:lnTo>
                  <a:lnTo>
                    <a:pt x="340277" y="152430"/>
                  </a:lnTo>
                  <a:lnTo>
                    <a:pt x="339013" y="142695"/>
                  </a:lnTo>
                  <a:lnTo>
                    <a:pt x="269065" y="18935"/>
                  </a:lnTo>
                  <a:lnTo>
                    <a:pt x="2362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9607822" y="473261"/>
              <a:ext cx="358140" cy="322580"/>
            </a:xfrm>
            <a:custGeom>
              <a:avLst/>
              <a:gdLst/>
              <a:ahLst/>
              <a:cxnLst/>
              <a:rect l="l" t="t" r="r" b="b"/>
              <a:pathLst>
                <a:path w="358140" h="322580">
                  <a:moveTo>
                    <a:pt x="245141" y="0"/>
                  </a:moveTo>
                  <a:lnTo>
                    <a:pt x="112858" y="0"/>
                  </a:lnTo>
                  <a:lnTo>
                    <a:pt x="100669" y="1616"/>
                  </a:lnTo>
                  <a:lnTo>
                    <a:pt x="6267" y="137922"/>
                  </a:lnTo>
                  <a:lnTo>
                    <a:pt x="0" y="161277"/>
                  </a:lnTo>
                  <a:lnTo>
                    <a:pt x="1566" y="173269"/>
                  </a:lnTo>
                  <a:lnTo>
                    <a:pt x="72409" y="299186"/>
                  </a:lnTo>
                  <a:lnTo>
                    <a:pt x="112858" y="322541"/>
                  </a:lnTo>
                  <a:lnTo>
                    <a:pt x="245141" y="322541"/>
                  </a:lnTo>
                  <a:lnTo>
                    <a:pt x="257328" y="320925"/>
                  </a:lnTo>
                  <a:lnTo>
                    <a:pt x="268495" y="316283"/>
                  </a:lnTo>
                  <a:lnTo>
                    <a:pt x="278097" y="308933"/>
                  </a:lnTo>
                  <a:lnTo>
                    <a:pt x="281226" y="304863"/>
                  </a:lnTo>
                  <a:lnTo>
                    <a:pt x="112858" y="304863"/>
                  </a:lnTo>
                  <a:lnTo>
                    <a:pt x="105295" y="303854"/>
                  </a:lnTo>
                  <a:lnTo>
                    <a:pt x="21570" y="175793"/>
                  </a:lnTo>
                  <a:lnTo>
                    <a:pt x="17694" y="161277"/>
                  </a:lnTo>
                  <a:lnTo>
                    <a:pt x="18663" y="153815"/>
                  </a:lnTo>
                  <a:lnTo>
                    <a:pt x="87712" y="32194"/>
                  </a:lnTo>
                  <a:lnTo>
                    <a:pt x="112858" y="17678"/>
                  </a:lnTo>
                  <a:lnTo>
                    <a:pt x="281226" y="17678"/>
                  </a:lnTo>
                  <a:lnTo>
                    <a:pt x="278097" y="13608"/>
                  </a:lnTo>
                  <a:lnTo>
                    <a:pt x="268495" y="6257"/>
                  </a:lnTo>
                  <a:lnTo>
                    <a:pt x="257328" y="1616"/>
                  </a:lnTo>
                  <a:lnTo>
                    <a:pt x="245141" y="0"/>
                  </a:lnTo>
                  <a:close/>
                </a:path>
                <a:path w="358140" h="322580">
                  <a:moveTo>
                    <a:pt x="281226" y="17678"/>
                  </a:moveTo>
                  <a:lnTo>
                    <a:pt x="245141" y="17678"/>
                  </a:lnTo>
                  <a:lnTo>
                    <a:pt x="252704" y="18687"/>
                  </a:lnTo>
                  <a:lnTo>
                    <a:pt x="259651" y="21578"/>
                  </a:lnTo>
                  <a:lnTo>
                    <a:pt x="336429" y="146761"/>
                  </a:lnTo>
                  <a:lnTo>
                    <a:pt x="340306" y="161277"/>
                  </a:lnTo>
                  <a:lnTo>
                    <a:pt x="339336" y="168738"/>
                  </a:lnTo>
                  <a:lnTo>
                    <a:pt x="270275" y="290347"/>
                  </a:lnTo>
                  <a:lnTo>
                    <a:pt x="245141" y="304863"/>
                  </a:lnTo>
                  <a:lnTo>
                    <a:pt x="281226" y="304863"/>
                  </a:lnTo>
                  <a:lnTo>
                    <a:pt x="285591" y="299186"/>
                  </a:lnTo>
                  <a:lnTo>
                    <a:pt x="351732" y="184632"/>
                  </a:lnTo>
                  <a:lnTo>
                    <a:pt x="356426" y="173269"/>
                  </a:lnTo>
                  <a:lnTo>
                    <a:pt x="357990" y="161277"/>
                  </a:lnTo>
                  <a:lnTo>
                    <a:pt x="356426" y="149285"/>
                  </a:lnTo>
                  <a:lnTo>
                    <a:pt x="351732" y="137922"/>
                  </a:lnTo>
                  <a:lnTo>
                    <a:pt x="285591" y="23355"/>
                  </a:lnTo>
                  <a:lnTo>
                    <a:pt x="281226" y="17678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9" name="object 2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680561" y="527747"/>
              <a:ext cx="214934" cy="213360"/>
            </a:xfrm>
            <a:prstGeom prst="rect">
              <a:avLst/>
            </a:prstGeom>
          </p:spPr>
        </p:pic>
      </p:grpSp>
      <p:sp>
        <p:nvSpPr>
          <p:cNvPr id="30" name="object 30"/>
          <p:cNvSpPr txBox="1"/>
          <p:nvPr/>
        </p:nvSpPr>
        <p:spPr>
          <a:xfrm>
            <a:off x="10007313" y="532387"/>
            <a:ext cx="1735455" cy="1551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900" b="1" dirty="0">
                <a:solidFill>
                  <a:srgbClr val="010101"/>
                </a:solidFill>
                <a:latin typeface="Grammarsaurus" pitchFamily="2" charset="0"/>
                <a:cs typeface="Arial"/>
              </a:rPr>
              <a:t>Physical and human processes</a:t>
            </a:r>
            <a:endParaRPr sz="900">
              <a:latin typeface="Grammarsaurus" pitchFamily="2" charset="0"/>
              <a:cs typeface="Arial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11640174" y="-6350"/>
            <a:ext cx="558165" cy="666750"/>
            <a:chOff x="11640174" y="-6350"/>
            <a:chExt cx="558165" cy="666750"/>
          </a:xfrm>
        </p:grpSpPr>
        <p:sp>
          <p:nvSpPr>
            <p:cNvPr id="32" name="object 32"/>
            <p:cNvSpPr/>
            <p:nvPr/>
          </p:nvSpPr>
          <p:spPr>
            <a:xfrm>
              <a:off x="11646524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506C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11646524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1188050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8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3166598" y="1000377"/>
            <a:ext cx="5860415" cy="1524635"/>
            <a:chOff x="3166598" y="1000377"/>
            <a:chExt cx="5860415" cy="1524635"/>
          </a:xfrm>
        </p:grpSpPr>
        <p:sp>
          <p:nvSpPr>
            <p:cNvPr id="36" name="object 36"/>
            <p:cNvSpPr/>
            <p:nvPr/>
          </p:nvSpPr>
          <p:spPr>
            <a:xfrm>
              <a:off x="3172948" y="1415190"/>
              <a:ext cx="5847715" cy="1103630"/>
            </a:xfrm>
            <a:custGeom>
              <a:avLst/>
              <a:gdLst/>
              <a:ahLst/>
              <a:cxnLst/>
              <a:rect l="l" t="t" r="r" b="b"/>
              <a:pathLst>
                <a:path w="5847715" h="1103630">
                  <a:moveTo>
                    <a:pt x="5783618" y="0"/>
                  </a:moveTo>
                  <a:lnTo>
                    <a:pt x="63500" y="0"/>
                  </a:lnTo>
                  <a:lnTo>
                    <a:pt x="38785" y="4990"/>
                  </a:lnTo>
                  <a:lnTo>
                    <a:pt x="18600" y="18600"/>
                  </a:lnTo>
                  <a:lnTo>
                    <a:pt x="4990" y="38785"/>
                  </a:lnTo>
                  <a:lnTo>
                    <a:pt x="0" y="63499"/>
                  </a:lnTo>
                  <a:lnTo>
                    <a:pt x="0" y="1039850"/>
                  </a:lnTo>
                  <a:lnTo>
                    <a:pt x="4990" y="1064565"/>
                  </a:lnTo>
                  <a:lnTo>
                    <a:pt x="18600" y="1084749"/>
                  </a:lnTo>
                  <a:lnTo>
                    <a:pt x="38785" y="1098359"/>
                  </a:lnTo>
                  <a:lnTo>
                    <a:pt x="63500" y="1103350"/>
                  </a:lnTo>
                  <a:lnTo>
                    <a:pt x="5783618" y="1103350"/>
                  </a:lnTo>
                  <a:lnTo>
                    <a:pt x="5808332" y="1098359"/>
                  </a:lnTo>
                  <a:lnTo>
                    <a:pt x="5828517" y="1084749"/>
                  </a:lnTo>
                  <a:lnTo>
                    <a:pt x="5842127" y="1064565"/>
                  </a:lnTo>
                  <a:lnTo>
                    <a:pt x="5847118" y="1039850"/>
                  </a:lnTo>
                  <a:lnTo>
                    <a:pt x="5847118" y="63499"/>
                  </a:lnTo>
                  <a:lnTo>
                    <a:pt x="5842127" y="38785"/>
                  </a:lnTo>
                  <a:lnTo>
                    <a:pt x="5828517" y="18600"/>
                  </a:lnTo>
                  <a:lnTo>
                    <a:pt x="5808332" y="4990"/>
                  </a:lnTo>
                  <a:lnTo>
                    <a:pt x="578361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3172948" y="1415190"/>
              <a:ext cx="5847715" cy="1103630"/>
            </a:xfrm>
            <a:custGeom>
              <a:avLst/>
              <a:gdLst/>
              <a:ahLst/>
              <a:cxnLst/>
              <a:rect l="l" t="t" r="r" b="b"/>
              <a:pathLst>
                <a:path w="5847715" h="1103630">
                  <a:moveTo>
                    <a:pt x="0" y="1039850"/>
                  </a:moveTo>
                  <a:lnTo>
                    <a:pt x="4990" y="1064565"/>
                  </a:lnTo>
                  <a:lnTo>
                    <a:pt x="18600" y="1084749"/>
                  </a:lnTo>
                  <a:lnTo>
                    <a:pt x="38785" y="1098359"/>
                  </a:lnTo>
                  <a:lnTo>
                    <a:pt x="63500" y="1103350"/>
                  </a:lnTo>
                  <a:lnTo>
                    <a:pt x="5783618" y="1103350"/>
                  </a:lnTo>
                  <a:lnTo>
                    <a:pt x="5808332" y="1098359"/>
                  </a:lnTo>
                  <a:lnTo>
                    <a:pt x="5828517" y="1084749"/>
                  </a:lnTo>
                  <a:lnTo>
                    <a:pt x="5842127" y="1064565"/>
                  </a:lnTo>
                  <a:lnTo>
                    <a:pt x="5847118" y="1039850"/>
                  </a:lnTo>
                  <a:lnTo>
                    <a:pt x="5847118" y="63499"/>
                  </a:lnTo>
                  <a:lnTo>
                    <a:pt x="5842127" y="38785"/>
                  </a:lnTo>
                  <a:lnTo>
                    <a:pt x="5828517" y="18600"/>
                  </a:lnTo>
                  <a:lnTo>
                    <a:pt x="5808332" y="4990"/>
                  </a:lnTo>
                  <a:lnTo>
                    <a:pt x="5783618" y="0"/>
                  </a:lnTo>
                  <a:lnTo>
                    <a:pt x="63500" y="0"/>
                  </a:lnTo>
                  <a:lnTo>
                    <a:pt x="38785" y="4990"/>
                  </a:lnTo>
                  <a:lnTo>
                    <a:pt x="18600" y="18600"/>
                  </a:lnTo>
                  <a:lnTo>
                    <a:pt x="4990" y="38785"/>
                  </a:lnTo>
                  <a:lnTo>
                    <a:pt x="0" y="63499"/>
                  </a:lnTo>
                  <a:lnTo>
                    <a:pt x="0" y="1039850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3471818" y="1006727"/>
              <a:ext cx="2345690" cy="480695"/>
            </a:xfrm>
            <a:custGeom>
              <a:avLst/>
              <a:gdLst/>
              <a:ahLst/>
              <a:cxnLst/>
              <a:rect l="l" t="t" r="r" b="b"/>
              <a:pathLst>
                <a:path w="2345690" h="480694">
                  <a:moveTo>
                    <a:pt x="2318664" y="0"/>
                  </a:moveTo>
                  <a:lnTo>
                    <a:pt x="26809" y="0"/>
                  </a:lnTo>
                  <a:lnTo>
                    <a:pt x="16384" y="2226"/>
                  </a:lnTo>
                  <a:lnTo>
                    <a:pt x="7861" y="8293"/>
                  </a:lnTo>
                  <a:lnTo>
                    <a:pt x="2110" y="17284"/>
                  </a:lnTo>
                  <a:lnTo>
                    <a:pt x="0" y="28282"/>
                  </a:lnTo>
                  <a:lnTo>
                    <a:pt x="0" y="452208"/>
                  </a:lnTo>
                  <a:lnTo>
                    <a:pt x="2110" y="463207"/>
                  </a:lnTo>
                  <a:lnTo>
                    <a:pt x="7861" y="472198"/>
                  </a:lnTo>
                  <a:lnTo>
                    <a:pt x="16384" y="478265"/>
                  </a:lnTo>
                  <a:lnTo>
                    <a:pt x="26809" y="480491"/>
                  </a:lnTo>
                  <a:lnTo>
                    <a:pt x="2318664" y="480491"/>
                  </a:lnTo>
                  <a:lnTo>
                    <a:pt x="2329089" y="478265"/>
                  </a:lnTo>
                  <a:lnTo>
                    <a:pt x="2337612" y="472198"/>
                  </a:lnTo>
                  <a:lnTo>
                    <a:pt x="2343363" y="463207"/>
                  </a:lnTo>
                  <a:lnTo>
                    <a:pt x="2345474" y="452208"/>
                  </a:lnTo>
                  <a:lnTo>
                    <a:pt x="2345474" y="28282"/>
                  </a:lnTo>
                  <a:lnTo>
                    <a:pt x="2343363" y="17284"/>
                  </a:lnTo>
                  <a:lnTo>
                    <a:pt x="2337612" y="8293"/>
                  </a:lnTo>
                  <a:lnTo>
                    <a:pt x="2329089" y="2226"/>
                  </a:lnTo>
                  <a:lnTo>
                    <a:pt x="2318664" y="0"/>
                  </a:lnTo>
                  <a:close/>
                </a:path>
              </a:pathLst>
            </a:custGeom>
            <a:solidFill>
              <a:srgbClr val="C8C0B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3471818" y="1006727"/>
              <a:ext cx="2345690" cy="480695"/>
            </a:xfrm>
            <a:custGeom>
              <a:avLst/>
              <a:gdLst/>
              <a:ahLst/>
              <a:cxnLst/>
              <a:rect l="l" t="t" r="r" b="b"/>
              <a:pathLst>
                <a:path w="2345690" h="480694">
                  <a:moveTo>
                    <a:pt x="26809" y="480491"/>
                  </a:moveTo>
                  <a:lnTo>
                    <a:pt x="16384" y="478265"/>
                  </a:lnTo>
                  <a:lnTo>
                    <a:pt x="7861" y="472198"/>
                  </a:lnTo>
                  <a:lnTo>
                    <a:pt x="2110" y="463207"/>
                  </a:lnTo>
                  <a:lnTo>
                    <a:pt x="0" y="452208"/>
                  </a:lnTo>
                  <a:lnTo>
                    <a:pt x="0" y="28282"/>
                  </a:lnTo>
                  <a:lnTo>
                    <a:pt x="2110" y="17284"/>
                  </a:lnTo>
                  <a:lnTo>
                    <a:pt x="7861" y="8293"/>
                  </a:lnTo>
                  <a:lnTo>
                    <a:pt x="16384" y="2226"/>
                  </a:lnTo>
                  <a:lnTo>
                    <a:pt x="26809" y="0"/>
                  </a:lnTo>
                  <a:lnTo>
                    <a:pt x="2318664" y="0"/>
                  </a:lnTo>
                  <a:lnTo>
                    <a:pt x="2329089" y="2226"/>
                  </a:lnTo>
                  <a:lnTo>
                    <a:pt x="2337612" y="8293"/>
                  </a:lnTo>
                  <a:lnTo>
                    <a:pt x="2343363" y="17284"/>
                  </a:lnTo>
                  <a:lnTo>
                    <a:pt x="2345474" y="28282"/>
                  </a:lnTo>
                  <a:lnTo>
                    <a:pt x="2345474" y="452208"/>
                  </a:lnTo>
                  <a:lnTo>
                    <a:pt x="2343363" y="463207"/>
                  </a:lnTo>
                  <a:lnTo>
                    <a:pt x="2337612" y="472198"/>
                  </a:lnTo>
                  <a:lnTo>
                    <a:pt x="2329089" y="478265"/>
                  </a:lnTo>
                  <a:lnTo>
                    <a:pt x="2318664" y="480491"/>
                  </a:lnTo>
                  <a:lnTo>
                    <a:pt x="26809" y="480491"/>
                  </a:lnTo>
                  <a:close/>
                </a:path>
              </a:pathLst>
            </a:custGeom>
            <a:ln w="12700">
              <a:solidFill>
                <a:srgbClr val="1D24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3407105" y="960000"/>
            <a:ext cx="5890036" cy="46269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4940">
              <a:lnSpc>
                <a:spcPct val="100000"/>
              </a:lnSpc>
              <a:spcBef>
                <a:spcPts val="100"/>
              </a:spcBef>
            </a:pPr>
            <a:endParaRPr sz="2400" dirty="0">
              <a:latin typeface="Grammarsaurus" pitchFamily="2" charset="0"/>
              <a:cs typeface="Arial"/>
            </a:endParaRPr>
          </a:p>
          <a:p>
            <a:pPr marL="715963" marR="431165">
              <a:lnSpc>
                <a:spcPct val="100000"/>
              </a:lnSpc>
              <a:spcBef>
                <a:spcPts val="1800"/>
              </a:spcBef>
            </a:pPr>
            <a:r>
              <a:rPr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lower course – </a:t>
            </a:r>
            <a:r>
              <a:rPr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the third and final stage of a river, where the land is flat, and the river is at its widest</a:t>
            </a: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515"/>
              </a:spcBef>
            </a:pPr>
            <a:endParaRPr dirty="0">
              <a:latin typeface="Grammarsaurus" pitchFamily="2" charset="0"/>
              <a:cs typeface="Arial MT"/>
            </a:endParaRPr>
          </a:p>
          <a:p>
            <a:pPr marL="1960880">
              <a:lnSpc>
                <a:spcPct val="100000"/>
              </a:lnSpc>
              <a:tabLst>
                <a:tab pos="3319145" algn="l"/>
              </a:tabLst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As the river</a:t>
            </a:r>
            <a:r>
              <a:rPr lang="en-US"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 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	</a:t>
            </a:r>
            <a:r>
              <a:rPr lang="en-US"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 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reaches its final stage,</a:t>
            </a:r>
            <a:endParaRPr sz="1600" dirty="0">
              <a:latin typeface="Grammarsaurus" pitchFamily="2" charset="0"/>
              <a:cs typeface="Arial MT"/>
            </a:endParaRPr>
          </a:p>
          <a:p>
            <a:pPr marL="1960880" marR="5080">
              <a:lnSpc>
                <a:spcPct val="125000"/>
              </a:lnSpc>
              <a:tabLst>
                <a:tab pos="2952750" algn="l"/>
              </a:tabLst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it flows	</a:t>
            </a:r>
            <a:r>
              <a:rPr lang="en-US"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  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through very flat land. It moves slowly and carries a lot of water.</a:t>
            </a:r>
            <a:endParaRPr sz="1600" dirty="0">
              <a:latin typeface="Grammarsaurus" pitchFamily="2" charset="0"/>
              <a:cs typeface="Arial MT"/>
            </a:endParaRPr>
          </a:p>
          <a:p>
            <a:pPr marL="1960880" marR="243840">
              <a:lnSpc>
                <a:spcPct val="125000"/>
              </a:lnSpc>
              <a:spcBef>
                <a:spcPts val="1200"/>
              </a:spcBef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The river may split into smaller</a:t>
            </a:r>
            <a:r>
              <a:rPr lang="en-US"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 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channels or form wide, muddy areas called</a:t>
            </a:r>
            <a:r>
              <a:rPr lang="en-US"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 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deltas before reaching the sea.</a:t>
            </a:r>
            <a:endParaRPr sz="1600" dirty="0">
              <a:latin typeface="Grammarsaurus" pitchFamily="2" charset="0"/>
              <a:cs typeface="Arial MT"/>
            </a:endParaRPr>
          </a:p>
          <a:p>
            <a:pPr marL="1960880">
              <a:lnSpc>
                <a:spcPct val="100000"/>
              </a:lnSpc>
              <a:spcBef>
                <a:spcPts val="1739"/>
              </a:spcBef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This part of the river’s journey is the</a:t>
            </a:r>
            <a:endParaRPr sz="1600" dirty="0">
              <a:latin typeface="Grammarsaurus" pitchFamily="2" charset="0"/>
              <a:cs typeface="Arial MT"/>
            </a:endParaRPr>
          </a:p>
          <a:p>
            <a:pPr marL="1960880">
              <a:lnSpc>
                <a:spcPct val="100000"/>
              </a:lnSpc>
              <a:spcBef>
                <a:spcPts val="540"/>
              </a:spcBef>
            </a:pP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lower course</a:t>
            </a: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pic>
        <p:nvPicPr>
          <p:cNvPr id="41" name="object 4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365500" y="1593631"/>
            <a:ext cx="651641" cy="651641"/>
          </a:xfrm>
          <a:prstGeom prst="rect">
            <a:avLst/>
          </a:prstGeom>
        </p:spPr>
      </p:pic>
      <p:pic>
        <p:nvPicPr>
          <p:cNvPr id="42" name="object 42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8729042" y="3733800"/>
            <a:ext cx="414958" cy="414952"/>
          </a:xfrm>
          <a:prstGeom prst="rect">
            <a:avLst/>
          </a:prstGeom>
        </p:spPr>
      </p:pic>
      <p:sp>
        <p:nvSpPr>
          <p:cNvPr id="44" name="Google Shape;69;p1">
            <a:extLst>
              <a:ext uri="{FF2B5EF4-FFF2-40B4-BE49-F238E27FC236}">
                <a16:creationId xmlns:a16="http://schemas.microsoft.com/office/drawing/2014/main" id="{F13F2979-F415-43F6-C755-114C302AD824}"/>
              </a:ext>
            </a:extLst>
          </p:cNvPr>
          <p:cNvSpPr txBox="1"/>
          <p:nvPr/>
        </p:nvSpPr>
        <p:spPr>
          <a:xfrm>
            <a:off x="5356969" y="6489175"/>
            <a:ext cx="2048601" cy="164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175" rIns="0" bIns="0" anchor="t" anchorCtr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mmarsaurus" pitchFamily="2" charset="0"/>
                <a:ea typeface="Arial"/>
                <a:cs typeface="Arial"/>
                <a:sym typeface="Arial"/>
              </a:rPr>
              <a:t>www.grammarsaurus.co.uk</a:t>
            </a:r>
            <a:endParaRPr kumimoji="0" sz="105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mmarsaurus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999C869-0BE1-997B-B305-CA96C88B24CD}"/>
              </a:ext>
            </a:extLst>
          </p:cNvPr>
          <p:cNvSpPr txBox="1"/>
          <p:nvPr/>
        </p:nvSpPr>
        <p:spPr>
          <a:xfrm>
            <a:off x="3471817" y="1062103"/>
            <a:ext cx="2332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b="1" dirty="0">
                <a:solidFill>
                  <a:srgbClr val="1D242C"/>
                </a:solidFill>
                <a:latin typeface="Grammarsaurus" pitchFamily="2" charset="0"/>
                <a:cs typeface="Arial"/>
              </a:rPr>
              <a:t>New word alert!</a:t>
            </a:r>
            <a:endParaRPr lang="en-PK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1306</Words>
  <Application>Microsoft Macintosh PowerPoint</Application>
  <PresentationFormat>Widescreen</PresentationFormat>
  <Paragraphs>182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Grammarsaurus</vt:lpstr>
      <vt:lpstr>Aptos</vt:lpstr>
      <vt:lpstr>Arial</vt:lpstr>
      <vt:lpstr>Office Theme</vt:lpstr>
      <vt:lpstr>1_Office Theme</vt:lpstr>
      <vt:lpstr>Rivers</vt:lpstr>
      <vt:lpstr>Geographical knowledge and concepts</vt:lpstr>
      <vt:lpstr>What are the features of my local river?</vt:lpstr>
      <vt:lpstr>Key vocabulary for this lesson</vt:lpstr>
      <vt:lpstr>Physical and human processes</vt:lpstr>
      <vt:lpstr>What are rivers?</vt:lpstr>
      <vt:lpstr>The upper course</vt:lpstr>
      <vt:lpstr>The middle course</vt:lpstr>
      <vt:lpstr>The lower course</vt:lpstr>
      <vt:lpstr>Let’s watch</vt:lpstr>
      <vt:lpstr>Activity</vt:lpstr>
      <vt:lpstr>Activity</vt:lpstr>
      <vt:lpstr>Challenge</vt:lpstr>
      <vt:lpstr>Challenge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 Rivers - Presentation</dc:title>
  <cp:lastModifiedBy>Momaal Khaan</cp:lastModifiedBy>
  <cp:revision>6</cp:revision>
  <dcterms:created xsi:type="dcterms:W3CDTF">2025-10-03T13:00:31Z</dcterms:created>
  <dcterms:modified xsi:type="dcterms:W3CDTF">2025-10-03T14:51:22Z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2025-10-03T00:00:00Z</vt:filetime>
  </property>
  <property fmtid="{D5CDD505-2E9C-101B-9397-08002B2CF9AE}" pid="3" name="Creator">
    <vt:lpwstr>Adobe Illustrator 29.1 (Windows)</vt:lpwstr>
  </property>
  <property fmtid="{D5CDD505-2E9C-101B-9397-08002B2CF9AE}" pid="4" name="LastSaved">
    <vt:filetime>2025-10-03T00:00:00Z</vt:filetime>
  </property>
  <property fmtid="{D5CDD505-2E9C-101B-9397-08002B2CF9AE}" pid="5" name="Producer">
    <vt:lpwstr>Adobe PDF library 17.00</vt:lpwstr>
  </property>
</Properties>
</file>